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8" r:id="rId5"/>
    <p:sldId id="286" r:id="rId6"/>
    <p:sldId id="276" r:id="rId7"/>
    <p:sldId id="277" r:id="rId8"/>
    <p:sldId id="279" r:id="rId9"/>
    <p:sldId id="270" r:id="rId10"/>
    <p:sldId id="280" r:id="rId11"/>
    <p:sldId id="260" r:id="rId12"/>
    <p:sldId id="272" r:id="rId13"/>
    <p:sldId id="281" r:id="rId14"/>
    <p:sldId id="282" r:id="rId15"/>
    <p:sldId id="283" r:id="rId16"/>
    <p:sldId id="284" r:id="rId17"/>
    <p:sldId id="274" r:id="rId18"/>
    <p:sldId id="287" r:id="rId19"/>
    <p:sldId id="285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HEUS FERREIRA ALVES SAY" initials="MFAS" lastIdx="1" clrIdx="0">
    <p:extLst>
      <p:ext uri="{19B8F6BF-5375-455C-9EA6-DF929625EA0E}">
        <p15:presenceInfo xmlns:p15="http://schemas.microsoft.com/office/powerpoint/2012/main" userId="MATHEUS FERREIRA ALVES SA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8727B1-6D1A-4ABF-81AA-45D1266DE654}" v="80" dt="2020-06-30T20:28:24.778"/>
    <p1510:client id="{CFE4A79F-1EDD-4559-AC03-1F8E61B9F76B}" v="176" dt="2020-06-30T19:38:58.811"/>
    <p1510:client id="{D1F6D120-39D1-4B51-A798-1D55752287C3}" v="32" dt="2020-06-30T19:18:27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Estilo Mé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12C8C85-51F0-491E-9774-3900AFEF0FD7}" styleName="Estilo Claro 2 - Ênfas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799B23B-EC83-4686-B30A-512413B5E67A}" styleName="Estilo Claro 3 - Ênfas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EUS FERREIRA ALVES SAY" userId="S::matheus.say@fatec.sp.gov.br::ebf0f554-0cc8-4d34-a861-aaa6428fdb08" providerId="AD" clId="Web-{298727B1-6D1A-4ABF-81AA-45D1266DE654}"/>
    <pc:docChg chg="modSld">
      <pc:chgData name="MATHEUS FERREIRA ALVES SAY" userId="S::matheus.say@fatec.sp.gov.br::ebf0f554-0cc8-4d34-a861-aaa6428fdb08" providerId="AD" clId="Web-{298727B1-6D1A-4ABF-81AA-45D1266DE654}" dt="2020-06-30T20:28:09.247" v="68"/>
      <pc:docMkLst>
        <pc:docMk/>
      </pc:docMkLst>
      <pc:sldChg chg="modSp">
        <pc:chgData name="MATHEUS FERREIRA ALVES SAY" userId="S::matheus.say@fatec.sp.gov.br::ebf0f554-0cc8-4d34-a861-aaa6428fdb08" providerId="AD" clId="Web-{298727B1-6D1A-4ABF-81AA-45D1266DE654}" dt="2020-06-30T20:28:09.247" v="68"/>
        <pc:sldMkLst>
          <pc:docMk/>
          <pc:sldMk cId="3688911947" sldId="287"/>
        </pc:sldMkLst>
        <pc:graphicFrameChg chg="mod modGraphic">
          <ac:chgData name="MATHEUS FERREIRA ALVES SAY" userId="S::matheus.say@fatec.sp.gov.br::ebf0f554-0cc8-4d34-a861-aaa6428fdb08" providerId="AD" clId="Web-{298727B1-6D1A-4ABF-81AA-45D1266DE654}" dt="2020-06-30T20:28:09.247" v="68"/>
          <ac:graphicFrameMkLst>
            <pc:docMk/>
            <pc:sldMk cId="3688911947" sldId="287"/>
            <ac:graphicFrameMk id="4" creationId="{C1880696-574E-4D3E-B0AD-1A244039F3AC}"/>
          </ac:graphicFrameMkLst>
        </pc:graphicFrameChg>
      </pc:sldChg>
    </pc:docChg>
  </pc:docChgLst>
  <pc:docChgLst>
    <pc:chgData name="MATHEUS FERREIRA ALVES SAY" userId="S::matheus.say@fatec.sp.gov.br::ebf0f554-0cc8-4d34-a861-aaa6428fdb08" providerId="AD" clId="Web-{D1F6D120-39D1-4B51-A798-1D55752287C3}"/>
    <pc:docChg chg="modSld sldOrd">
      <pc:chgData name="MATHEUS FERREIRA ALVES SAY" userId="S::matheus.say@fatec.sp.gov.br::ebf0f554-0cc8-4d34-a861-aaa6428fdb08" providerId="AD" clId="Web-{D1F6D120-39D1-4B51-A798-1D55752287C3}" dt="2020-06-30T19:18:27.336" v="9"/>
      <pc:docMkLst>
        <pc:docMk/>
      </pc:docMkLst>
      <pc:sldChg chg="modSp ord">
        <pc:chgData name="MATHEUS FERREIRA ALVES SAY" userId="S::matheus.say@fatec.sp.gov.br::ebf0f554-0cc8-4d34-a861-aaa6428fdb08" providerId="AD" clId="Web-{D1F6D120-39D1-4B51-A798-1D55752287C3}" dt="2020-06-30T19:15:25.215" v="2"/>
        <pc:sldMkLst>
          <pc:docMk/>
          <pc:sldMk cId="1243229951" sldId="274"/>
        </pc:sldMkLst>
        <pc:graphicFrameChg chg="mod modGraphic">
          <ac:chgData name="MATHEUS FERREIRA ALVES SAY" userId="S::matheus.say@fatec.sp.gov.br::ebf0f554-0cc8-4d34-a861-aaa6428fdb08" providerId="AD" clId="Web-{D1F6D120-39D1-4B51-A798-1D55752287C3}" dt="2020-06-30T19:15:01.292" v="1"/>
          <ac:graphicFrameMkLst>
            <pc:docMk/>
            <pc:sldMk cId="1243229951" sldId="274"/>
            <ac:graphicFrameMk id="17" creationId="{5D82714C-9643-4186-8860-011888EE31DA}"/>
          </ac:graphicFrameMkLst>
        </pc:graphicFrameChg>
      </pc:sldChg>
      <pc:sldChg chg="addSp">
        <pc:chgData name="MATHEUS FERREIRA ALVES SAY" userId="S::matheus.say@fatec.sp.gov.br::ebf0f554-0cc8-4d34-a861-aaa6428fdb08" providerId="AD" clId="Web-{D1F6D120-39D1-4B51-A798-1D55752287C3}" dt="2020-06-30T19:18:27.336" v="9"/>
        <pc:sldMkLst>
          <pc:docMk/>
          <pc:sldMk cId="1672845987" sldId="282"/>
        </pc:sldMkLst>
        <pc:spChg chg="add">
          <ac:chgData name="MATHEUS FERREIRA ALVES SAY" userId="S::matheus.say@fatec.sp.gov.br::ebf0f554-0cc8-4d34-a861-aaa6428fdb08" providerId="AD" clId="Web-{D1F6D120-39D1-4B51-A798-1D55752287C3}" dt="2020-06-30T19:18:26.289" v="3"/>
          <ac:spMkLst>
            <pc:docMk/>
            <pc:sldMk cId="1672845987" sldId="282"/>
            <ac:spMk id="2" creationId="{5B756C3E-2E34-40BC-9F3E-7653C9171C2E}"/>
          </ac:spMkLst>
        </pc:spChg>
        <pc:spChg chg="add">
          <ac:chgData name="MATHEUS FERREIRA ALVES SAY" userId="S::matheus.say@fatec.sp.gov.br::ebf0f554-0cc8-4d34-a861-aaa6428fdb08" providerId="AD" clId="Web-{D1F6D120-39D1-4B51-A798-1D55752287C3}" dt="2020-06-30T19:18:26.336" v="4"/>
          <ac:spMkLst>
            <pc:docMk/>
            <pc:sldMk cId="1672845987" sldId="282"/>
            <ac:spMk id="7" creationId="{3FA049A2-8423-48C5-AC2F-CF723C403563}"/>
          </ac:spMkLst>
        </pc:spChg>
        <pc:spChg chg="add">
          <ac:chgData name="MATHEUS FERREIRA ALVES SAY" userId="S::matheus.say@fatec.sp.gov.br::ebf0f554-0cc8-4d34-a861-aaa6428fdb08" providerId="AD" clId="Web-{D1F6D120-39D1-4B51-A798-1D55752287C3}" dt="2020-06-30T19:18:27.148" v="5"/>
          <ac:spMkLst>
            <pc:docMk/>
            <pc:sldMk cId="1672845987" sldId="282"/>
            <ac:spMk id="8" creationId="{C7BB6659-956B-4764-ADDC-92A4A1311A70}"/>
          </ac:spMkLst>
        </pc:spChg>
        <pc:spChg chg="add">
          <ac:chgData name="MATHEUS FERREIRA ALVES SAY" userId="S::matheus.say@fatec.sp.gov.br::ebf0f554-0cc8-4d34-a861-aaa6428fdb08" providerId="AD" clId="Web-{D1F6D120-39D1-4B51-A798-1D55752287C3}" dt="2020-06-30T19:18:27.195" v="6"/>
          <ac:spMkLst>
            <pc:docMk/>
            <pc:sldMk cId="1672845987" sldId="282"/>
            <ac:spMk id="9" creationId="{DD0A799F-5BDA-4AB9-86CF-A426C7EFC5C5}"/>
          </ac:spMkLst>
        </pc:spChg>
        <pc:spChg chg="add">
          <ac:chgData name="MATHEUS FERREIRA ALVES SAY" userId="S::matheus.say@fatec.sp.gov.br::ebf0f554-0cc8-4d34-a861-aaa6428fdb08" providerId="AD" clId="Web-{D1F6D120-39D1-4B51-A798-1D55752287C3}" dt="2020-06-30T19:18:27.227" v="7"/>
          <ac:spMkLst>
            <pc:docMk/>
            <pc:sldMk cId="1672845987" sldId="282"/>
            <ac:spMk id="10" creationId="{FF56709F-5F08-43A5-8A37-0A424D642FF3}"/>
          </ac:spMkLst>
        </pc:spChg>
        <pc:spChg chg="add">
          <ac:chgData name="MATHEUS FERREIRA ALVES SAY" userId="S::matheus.say@fatec.sp.gov.br::ebf0f554-0cc8-4d34-a861-aaa6428fdb08" providerId="AD" clId="Web-{D1F6D120-39D1-4B51-A798-1D55752287C3}" dt="2020-06-30T19:18:27.273" v="8"/>
          <ac:spMkLst>
            <pc:docMk/>
            <pc:sldMk cId="1672845987" sldId="282"/>
            <ac:spMk id="11" creationId="{CE0A4767-EFE5-4383-B09D-A3B994255804}"/>
          </ac:spMkLst>
        </pc:spChg>
        <pc:spChg chg="add">
          <ac:chgData name="MATHEUS FERREIRA ALVES SAY" userId="S::matheus.say@fatec.sp.gov.br::ebf0f554-0cc8-4d34-a861-aaa6428fdb08" providerId="AD" clId="Web-{D1F6D120-39D1-4B51-A798-1D55752287C3}" dt="2020-06-30T19:18:27.336" v="9"/>
          <ac:spMkLst>
            <pc:docMk/>
            <pc:sldMk cId="1672845987" sldId="282"/>
            <ac:spMk id="12" creationId="{D358568A-DCD3-42E7-A390-2951B669873C}"/>
          </ac:spMkLst>
        </pc:spChg>
      </pc:sldChg>
    </pc:docChg>
  </pc:docChgLst>
  <pc:docChgLst>
    <pc:chgData name="MATHEUS FERREIRA ALVES SAY" userId="ebf0f554-0cc8-4d34-a861-aaa6428fdb08" providerId="ADAL" clId="{CFE4A79F-1EDD-4559-AC03-1F8E61B9F76B}"/>
    <pc:docChg chg="undo custSel addSld delSld modSld sldOrd">
      <pc:chgData name="MATHEUS FERREIRA ALVES SAY" userId="ebf0f554-0cc8-4d34-a861-aaa6428fdb08" providerId="ADAL" clId="{CFE4A79F-1EDD-4559-AC03-1F8E61B9F76B}" dt="2020-06-30T19:38:58.811" v="952" actId="1076"/>
      <pc:docMkLst>
        <pc:docMk/>
      </pc:docMkLst>
      <pc:sldChg chg="modSp mod">
        <pc:chgData name="MATHEUS FERREIRA ALVES SAY" userId="ebf0f554-0cc8-4d34-a861-aaa6428fdb08" providerId="ADAL" clId="{CFE4A79F-1EDD-4559-AC03-1F8E61B9F76B}" dt="2020-06-30T16:07:00.117" v="682" actId="1076"/>
        <pc:sldMkLst>
          <pc:docMk/>
          <pc:sldMk cId="4200016097" sldId="258"/>
        </pc:sldMkLst>
        <pc:spChg chg="mod">
          <ac:chgData name="MATHEUS FERREIRA ALVES SAY" userId="ebf0f554-0cc8-4d34-a861-aaa6428fdb08" providerId="ADAL" clId="{CFE4A79F-1EDD-4559-AC03-1F8E61B9F76B}" dt="2020-06-30T16:07:00.117" v="682" actId="1076"/>
          <ac:spMkLst>
            <pc:docMk/>
            <pc:sldMk cId="4200016097" sldId="258"/>
            <ac:spMk id="3" creationId="{398BEB2B-A031-4D39-9C53-57F14E720178}"/>
          </ac:spMkLst>
        </pc:spChg>
      </pc:sldChg>
      <pc:sldChg chg="modSp del mod">
        <pc:chgData name="MATHEUS FERREIRA ALVES SAY" userId="ebf0f554-0cc8-4d34-a861-aaa6428fdb08" providerId="ADAL" clId="{CFE4A79F-1EDD-4559-AC03-1F8E61B9F76B}" dt="2020-06-25T00:34:15.738" v="422" actId="47"/>
        <pc:sldMkLst>
          <pc:docMk/>
          <pc:sldMk cId="3362616548" sldId="261"/>
        </pc:sldMkLst>
        <pc:spChg chg="mod">
          <ac:chgData name="MATHEUS FERREIRA ALVES SAY" userId="ebf0f554-0cc8-4d34-a861-aaa6428fdb08" providerId="ADAL" clId="{CFE4A79F-1EDD-4559-AC03-1F8E61B9F76B}" dt="2020-06-24T21:31:36.433" v="217" actId="1076"/>
          <ac:spMkLst>
            <pc:docMk/>
            <pc:sldMk cId="3362616548" sldId="261"/>
            <ac:spMk id="3" creationId="{A8360C24-6252-417A-88D2-743467C34C6E}"/>
          </ac:spMkLst>
        </pc:spChg>
      </pc:sldChg>
      <pc:sldChg chg="del">
        <pc:chgData name="MATHEUS FERREIRA ALVES SAY" userId="ebf0f554-0cc8-4d34-a861-aaa6428fdb08" providerId="ADAL" clId="{CFE4A79F-1EDD-4559-AC03-1F8E61B9F76B}" dt="2020-06-24T20:42:12.397" v="32" actId="47"/>
        <pc:sldMkLst>
          <pc:docMk/>
          <pc:sldMk cId="885414664" sldId="262"/>
        </pc:sldMkLst>
      </pc:sldChg>
      <pc:sldChg chg="del">
        <pc:chgData name="MATHEUS FERREIRA ALVES SAY" userId="ebf0f554-0cc8-4d34-a861-aaa6428fdb08" providerId="ADAL" clId="{CFE4A79F-1EDD-4559-AC03-1F8E61B9F76B}" dt="2020-06-25T00:34:14.417" v="420" actId="47"/>
        <pc:sldMkLst>
          <pc:docMk/>
          <pc:sldMk cId="3439170684" sldId="263"/>
        </pc:sldMkLst>
      </pc:sldChg>
      <pc:sldChg chg="del">
        <pc:chgData name="MATHEUS FERREIRA ALVES SAY" userId="ebf0f554-0cc8-4d34-a861-aaa6428fdb08" providerId="ADAL" clId="{CFE4A79F-1EDD-4559-AC03-1F8E61B9F76B}" dt="2020-06-24T20:54:52.595" v="159" actId="47"/>
        <pc:sldMkLst>
          <pc:docMk/>
          <pc:sldMk cId="4230568528" sldId="264"/>
        </pc:sldMkLst>
      </pc:sldChg>
      <pc:sldChg chg="del">
        <pc:chgData name="MATHEUS FERREIRA ALVES SAY" userId="ebf0f554-0cc8-4d34-a861-aaa6428fdb08" providerId="ADAL" clId="{CFE4A79F-1EDD-4559-AC03-1F8E61B9F76B}" dt="2020-06-25T00:34:15.236" v="421" actId="47"/>
        <pc:sldMkLst>
          <pc:docMk/>
          <pc:sldMk cId="1621836425" sldId="268"/>
        </pc:sldMkLst>
      </pc:sldChg>
      <pc:sldChg chg="addSp modSp del mod ord">
        <pc:chgData name="MATHEUS FERREIRA ALVES SAY" userId="ebf0f554-0cc8-4d34-a861-aaa6428fdb08" providerId="ADAL" clId="{CFE4A79F-1EDD-4559-AC03-1F8E61B9F76B}" dt="2020-06-25T00:37:52.550" v="482" actId="47"/>
        <pc:sldMkLst>
          <pc:docMk/>
          <pc:sldMk cId="2393255241" sldId="269"/>
        </pc:sldMkLst>
        <pc:spChg chg="mod">
          <ac:chgData name="MATHEUS FERREIRA ALVES SAY" userId="ebf0f554-0cc8-4d34-a861-aaa6428fdb08" providerId="ADAL" clId="{CFE4A79F-1EDD-4559-AC03-1F8E61B9F76B}" dt="2020-06-24T21:50:27.300" v="307" actId="1076"/>
          <ac:spMkLst>
            <pc:docMk/>
            <pc:sldMk cId="2393255241" sldId="269"/>
            <ac:spMk id="2" creationId="{737CB83D-B56A-4CEE-BE0D-00C903F09C2E}"/>
          </ac:spMkLst>
        </pc:spChg>
        <pc:spChg chg="mod">
          <ac:chgData name="MATHEUS FERREIRA ALVES SAY" userId="ebf0f554-0cc8-4d34-a861-aaa6428fdb08" providerId="ADAL" clId="{CFE4A79F-1EDD-4559-AC03-1F8E61B9F76B}" dt="2020-06-24T21:46:51.121" v="297" actId="1076"/>
          <ac:spMkLst>
            <pc:docMk/>
            <pc:sldMk cId="2393255241" sldId="269"/>
            <ac:spMk id="6" creationId="{6454CA0B-A441-4CAD-8B66-E09E08D266EA}"/>
          </ac:spMkLst>
        </pc:spChg>
        <pc:spChg chg="add mod">
          <ac:chgData name="MATHEUS FERREIRA ALVES SAY" userId="ebf0f554-0cc8-4d34-a861-aaa6428fdb08" providerId="ADAL" clId="{CFE4A79F-1EDD-4559-AC03-1F8E61B9F76B}" dt="2020-06-24T21:46:21.270" v="295"/>
          <ac:spMkLst>
            <pc:docMk/>
            <pc:sldMk cId="2393255241" sldId="269"/>
            <ac:spMk id="7" creationId="{A9F4A972-B730-4C74-BE3B-143EBA2F8998}"/>
          </ac:spMkLst>
        </pc:spChg>
        <pc:spChg chg="mod">
          <ac:chgData name="MATHEUS FERREIRA ALVES SAY" userId="ebf0f554-0cc8-4d34-a861-aaa6428fdb08" providerId="ADAL" clId="{CFE4A79F-1EDD-4559-AC03-1F8E61B9F76B}" dt="2020-06-24T21:46:08.888" v="293" actId="14100"/>
          <ac:spMkLst>
            <pc:docMk/>
            <pc:sldMk cId="2393255241" sldId="269"/>
            <ac:spMk id="9" creationId="{F237BE75-9AE3-49BE-AD64-E74BF3FBC358}"/>
          </ac:spMkLst>
        </pc:spChg>
        <pc:picChg chg="mod">
          <ac:chgData name="MATHEUS FERREIRA ALVES SAY" userId="ebf0f554-0cc8-4d34-a861-aaa6428fdb08" providerId="ADAL" clId="{CFE4A79F-1EDD-4559-AC03-1F8E61B9F76B}" dt="2020-06-24T21:46:32.047" v="296" actId="14100"/>
          <ac:picMkLst>
            <pc:docMk/>
            <pc:sldMk cId="2393255241" sldId="269"/>
            <ac:picMk id="4" creationId="{371FA308-34B6-4B88-A464-C08112D33FDD}"/>
          </ac:picMkLst>
        </pc:picChg>
      </pc:sldChg>
      <pc:sldChg chg="del">
        <pc:chgData name="MATHEUS FERREIRA ALVES SAY" userId="ebf0f554-0cc8-4d34-a861-aaa6428fdb08" providerId="ADAL" clId="{CFE4A79F-1EDD-4559-AC03-1F8E61B9F76B}" dt="2020-06-24T20:55:10.893" v="160" actId="47"/>
        <pc:sldMkLst>
          <pc:docMk/>
          <pc:sldMk cId="3794169284" sldId="271"/>
        </pc:sldMkLst>
      </pc:sldChg>
      <pc:sldChg chg="delSp modSp mod">
        <pc:chgData name="MATHEUS FERREIRA ALVES SAY" userId="ebf0f554-0cc8-4d34-a861-aaa6428fdb08" providerId="ADAL" clId="{CFE4A79F-1EDD-4559-AC03-1F8E61B9F76B}" dt="2020-06-24T20:55:31.717" v="161" actId="1076"/>
        <pc:sldMkLst>
          <pc:docMk/>
          <pc:sldMk cId="1657899047" sldId="272"/>
        </pc:sldMkLst>
        <pc:graphicFrameChg chg="mod modGraphic">
          <ac:chgData name="MATHEUS FERREIRA ALVES SAY" userId="ebf0f554-0cc8-4d34-a861-aaa6428fdb08" providerId="ADAL" clId="{CFE4A79F-1EDD-4559-AC03-1F8E61B9F76B}" dt="2020-06-24T20:55:31.717" v="161" actId="1076"/>
          <ac:graphicFrameMkLst>
            <pc:docMk/>
            <pc:sldMk cId="1657899047" sldId="272"/>
            <ac:graphicFrameMk id="4" creationId="{AA904CFA-13D3-4883-8230-5D832D1679EC}"/>
          </ac:graphicFrameMkLst>
        </pc:graphicFrameChg>
        <pc:picChg chg="del">
          <ac:chgData name="MATHEUS FERREIRA ALVES SAY" userId="ebf0f554-0cc8-4d34-a861-aaa6428fdb08" providerId="ADAL" clId="{CFE4A79F-1EDD-4559-AC03-1F8E61B9F76B}" dt="2020-06-24T20:40:55.691" v="7" actId="478"/>
          <ac:picMkLst>
            <pc:docMk/>
            <pc:sldMk cId="1657899047" sldId="272"/>
            <ac:picMk id="1026" creationId="{5CB6523B-54B7-46EC-83CF-674700EFB3FF}"/>
          </ac:picMkLst>
        </pc:picChg>
      </pc:sldChg>
      <pc:sldChg chg="delSp modSp del mod">
        <pc:chgData name="MATHEUS FERREIRA ALVES SAY" userId="ebf0f554-0cc8-4d34-a861-aaa6428fdb08" providerId="ADAL" clId="{CFE4A79F-1EDD-4559-AC03-1F8E61B9F76B}" dt="2020-06-25T00:34:16.370" v="423" actId="47"/>
        <pc:sldMkLst>
          <pc:docMk/>
          <pc:sldMk cId="611331322" sldId="273"/>
        </pc:sldMkLst>
        <pc:spChg chg="mod">
          <ac:chgData name="MATHEUS FERREIRA ALVES SAY" userId="ebf0f554-0cc8-4d34-a861-aaa6428fdb08" providerId="ADAL" clId="{CFE4A79F-1EDD-4559-AC03-1F8E61B9F76B}" dt="2020-06-24T20:57:34.655" v="169" actId="20577"/>
          <ac:spMkLst>
            <pc:docMk/>
            <pc:sldMk cId="611331322" sldId="273"/>
            <ac:spMk id="4" creationId="{18A0FC39-CC11-4927-BD96-D81612505836}"/>
          </ac:spMkLst>
        </pc:spChg>
        <pc:spChg chg="del mod">
          <ac:chgData name="MATHEUS FERREIRA ALVES SAY" userId="ebf0f554-0cc8-4d34-a861-aaa6428fdb08" providerId="ADAL" clId="{CFE4A79F-1EDD-4559-AC03-1F8E61B9F76B}" dt="2020-06-24T20:57:47.050" v="173" actId="478"/>
          <ac:spMkLst>
            <pc:docMk/>
            <pc:sldMk cId="611331322" sldId="273"/>
            <ac:spMk id="6" creationId="{1033E54D-756E-4447-AC9A-9B7906AA3AB4}"/>
          </ac:spMkLst>
        </pc:spChg>
        <pc:graphicFrameChg chg="del">
          <ac:chgData name="MATHEUS FERREIRA ALVES SAY" userId="ebf0f554-0cc8-4d34-a861-aaa6428fdb08" providerId="ADAL" clId="{CFE4A79F-1EDD-4559-AC03-1F8E61B9F76B}" dt="2020-06-24T20:56:59.883" v="162" actId="478"/>
          <ac:graphicFrameMkLst>
            <pc:docMk/>
            <pc:sldMk cId="611331322" sldId="273"/>
            <ac:graphicFrameMk id="3" creationId="{EBB8D8A8-F83D-4735-A90E-CAD679DA6621}"/>
          </ac:graphicFrameMkLst>
        </pc:graphicFrameChg>
        <pc:picChg chg="del">
          <ac:chgData name="MATHEUS FERREIRA ALVES SAY" userId="ebf0f554-0cc8-4d34-a861-aaa6428fdb08" providerId="ADAL" clId="{CFE4A79F-1EDD-4559-AC03-1F8E61B9F76B}" dt="2020-06-24T20:57:42.707" v="170" actId="478"/>
          <ac:picMkLst>
            <pc:docMk/>
            <pc:sldMk cId="611331322" sldId="273"/>
            <ac:picMk id="2" creationId="{B1AADE87-EE73-483C-8489-894AAB1BC1BF}"/>
          </ac:picMkLst>
        </pc:picChg>
        <pc:picChg chg="del">
          <ac:chgData name="MATHEUS FERREIRA ALVES SAY" userId="ebf0f554-0cc8-4d34-a861-aaa6428fdb08" providerId="ADAL" clId="{CFE4A79F-1EDD-4559-AC03-1F8E61B9F76B}" dt="2020-06-24T20:57:43.640" v="171" actId="478"/>
          <ac:picMkLst>
            <pc:docMk/>
            <pc:sldMk cId="611331322" sldId="273"/>
            <ac:picMk id="7" creationId="{7E6E5B65-2B11-41D6-AB27-ED4AB9542FB0}"/>
          </ac:picMkLst>
        </pc:picChg>
      </pc:sldChg>
      <pc:sldChg chg="modSp mod">
        <pc:chgData name="MATHEUS FERREIRA ALVES SAY" userId="ebf0f554-0cc8-4d34-a861-aaa6428fdb08" providerId="ADAL" clId="{CFE4A79F-1EDD-4559-AC03-1F8E61B9F76B}" dt="2020-06-25T00:37:07.294" v="481" actId="14734"/>
        <pc:sldMkLst>
          <pc:docMk/>
          <pc:sldMk cId="1243229951" sldId="274"/>
        </pc:sldMkLst>
        <pc:graphicFrameChg chg="mod modGraphic">
          <ac:chgData name="MATHEUS FERREIRA ALVES SAY" userId="ebf0f554-0cc8-4d34-a861-aaa6428fdb08" providerId="ADAL" clId="{CFE4A79F-1EDD-4559-AC03-1F8E61B9F76B}" dt="2020-06-25T00:37:07.294" v="481" actId="14734"/>
          <ac:graphicFrameMkLst>
            <pc:docMk/>
            <pc:sldMk cId="1243229951" sldId="274"/>
            <ac:graphicFrameMk id="17" creationId="{5D82714C-9643-4186-8860-011888EE31DA}"/>
          </ac:graphicFrameMkLst>
        </pc:graphicFrameChg>
      </pc:sldChg>
      <pc:sldChg chg="del">
        <pc:chgData name="MATHEUS FERREIRA ALVES SAY" userId="ebf0f554-0cc8-4d34-a861-aaa6428fdb08" providerId="ADAL" clId="{CFE4A79F-1EDD-4559-AC03-1F8E61B9F76B}" dt="2020-06-25T00:35:47.309" v="426" actId="47"/>
        <pc:sldMkLst>
          <pc:docMk/>
          <pc:sldMk cId="3688911947" sldId="275"/>
        </pc:sldMkLst>
      </pc:sldChg>
      <pc:sldChg chg="addSp delSp modSp mod">
        <pc:chgData name="MATHEUS FERREIRA ALVES SAY" userId="ebf0f554-0cc8-4d34-a861-aaa6428fdb08" providerId="ADAL" clId="{CFE4A79F-1EDD-4559-AC03-1F8E61B9F76B}" dt="2020-06-24T20:49:29.631" v="152" actId="208"/>
        <pc:sldMkLst>
          <pc:docMk/>
          <pc:sldMk cId="1087708578" sldId="276"/>
        </pc:sldMkLst>
        <pc:spChg chg="add mod">
          <ac:chgData name="MATHEUS FERREIRA ALVES SAY" userId="ebf0f554-0cc8-4d34-a861-aaa6428fdb08" providerId="ADAL" clId="{CFE4A79F-1EDD-4559-AC03-1F8E61B9F76B}" dt="2020-06-24T20:46:02.966" v="102" actId="1076"/>
          <ac:spMkLst>
            <pc:docMk/>
            <pc:sldMk cId="1087708578" sldId="276"/>
            <ac:spMk id="2" creationId="{8C3C474F-7DB3-4304-97A3-C436BB801E41}"/>
          </ac:spMkLst>
        </pc:spChg>
        <pc:spChg chg="add mod">
          <ac:chgData name="MATHEUS FERREIRA ALVES SAY" userId="ebf0f554-0cc8-4d34-a861-aaa6428fdb08" providerId="ADAL" clId="{CFE4A79F-1EDD-4559-AC03-1F8E61B9F76B}" dt="2020-06-24T20:45:33.545" v="97" actId="208"/>
          <ac:spMkLst>
            <pc:docMk/>
            <pc:sldMk cId="1087708578" sldId="276"/>
            <ac:spMk id="3" creationId="{86FF9BEE-243D-4D70-94DB-762FE33FCBFD}"/>
          </ac:spMkLst>
        </pc:spChg>
        <pc:spChg chg="del">
          <ac:chgData name="MATHEUS FERREIRA ALVES SAY" userId="ebf0f554-0cc8-4d34-a861-aaa6428fdb08" providerId="ADAL" clId="{CFE4A79F-1EDD-4559-AC03-1F8E61B9F76B}" dt="2020-06-24T20:45:50.769" v="100" actId="478"/>
          <ac:spMkLst>
            <pc:docMk/>
            <pc:sldMk cId="1087708578" sldId="276"/>
            <ac:spMk id="9" creationId="{3D405F2C-D505-466B-BBA0-2AF639161434}"/>
          </ac:spMkLst>
        </pc:spChg>
        <pc:spChg chg="add mod">
          <ac:chgData name="MATHEUS FERREIRA ALVES SAY" userId="ebf0f554-0cc8-4d34-a861-aaa6428fdb08" providerId="ADAL" clId="{CFE4A79F-1EDD-4559-AC03-1F8E61B9F76B}" dt="2020-06-24T20:46:33.368" v="107" actId="208"/>
          <ac:spMkLst>
            <pc:docMk/>
            <pc:sldMk cId="1087708578" sldId="276"/>
            <ac:spMk id="11" creationId="{C8D62A0C-1EFA-461C-A155-1202CFA2E9B8}"/>
          </ac:spMkLst>
        </pc:spChg>
        <pc:spChg chg="add mod">
          <ac:chgData name="MATHEUS FERREIRA ALVES SAY" userId="ebf0f554-0cc8-4d34-a861-aaa6428fdb08" providerId="ADAL" clId="{CFE4A79F-1EDD-4559-AC03-1F8E61B9F76B}" dt="2020-06-24T20:46:55.208" v="113" actId="208"/>
          <ac:spMkLst>
            <pc:docMk/>
            <pc:sldMk cId="1087708578" sldId="276"/>
            <ac:spMk id="12" creationId="{20C4259B-44AC-447D-8838-A274F0BBB6F8}"/>
          </ac:spMkLst>
        </pc:spChg>
        <pc:spChg chg="add mod">
          <ac:chgData name="MATHEUS FERREIRA ALVES SAY" userId="ebf0f554-0cc8-4d34-a861-aaa6428fdb08" providerId="ADAL" clId="{CFE4A79F-1EDD-4559-AC03-1F8E61B9F76B}" dt="2020-06-24T20:47:10.255" v="117" actId="208"/>
          <ac:spMkLst>
            <pc:docMk/>
            <pc:sldMk cId="1087708578" sldId="276"/>
            <ac:spMk id="13" creationId="{3AA03330-D373-447F-8829-10923DA41789}"/>
          </ac:spMkLst>
        </pc:spChg>
        <pc:spChg chg="add mod">
          <ac:chgData name="MATHEUS FERREIRA ALVES SAY" userId="ebf0f554-0cc8-4d34-a861-aaa6428fdb08" providerId="ADAL" clId="{CFE4A79F-1EDD-4559-AC03-1F8E61B9F76B}" dt="2020-06-24T20:47:35.576" v="123" actId="208"/>
          <ac:spMkLst>
            <pc:docMk/>
            <pc:sldMk cId="1087708578" sldId="276"/>
            <ac:spMk id="14" creationId="{CAF0134A-3A38-4530-AB1B-A4FD13B347F6}"/>
          </ac:spMkLst>
        </pc:spChg>
        <pc:spChg chg="add mod">
          <ac:chgData name="MATHEUS FERREIRA ALVES SAY" userId="ebf0f554-0cc8-4d34-a861-aaa6428fdb08" providerId="ADAL" clId="{CFE4A79F-1EDD-4559-AC03-1F8E61B9F76B}" dt="2020-06-24T20:47:41.500" v="124"/>
          <ac:spMkLst>
            <pc:docMk/>
            <pc:sldMk cId="1087708578" sldId="276"/>
            <ac:spMk id="15" creationId="{7A3F4C65-64D9-405F-BCDC-C05AA04BCA3E}"/>
          </ac:spMkLst>
        </pc:spChg>
        <pc:spChg chg="add mod">
          <ac:chgData name="MATHEUS FERREIRA ALVES SAY" userId="ebf0f554-0cc8-4d34-a861-aaa6428fdb08" providerId="ADAL" clId="{CFE4A79F-1EDD-4559-AC03-1F8E61B9F76B}" dt="2020-06-24T20:47:59.926" v="131" actId="1076"/>
          <ac:spMkLst>
            <pc:docMk/>
            <pc:sldMk cId="1087708578" sldId="276"/>
            <ac:spMk id="16" creationId="{CCBB50E9-CAF8-4F51-9169-3AF55F119667}"/>
          </ac:spMkLst>
        </pc:spChg>
        <pc:spChg chg="add mod">
          <ac:chgData name="MATHEUS FERREIRA ALVES SAY" userId="ebf0f554-0cc8-4d34-a861-aaa6428fdb08" providerId="ADAL" clId="{CFE4A79F-1EDD-4559-AC03-1F8E61B9F76B}" dt="2020-06-24T20:48:14.766" v="135" actId="1076"/>
          <ac:spMkLst>
            <pc:docMk/>
            <pc:sldMk cId="1087708578" sldId="276"/>
            <ac:spMk id="17" creationId="{002E12C9-08A8-46AB-AAF6-CA65956E6333}"/>
          </ac:spMkLst>
        </pc:spChg>
        <pc:spChg chg="add mod">
          <ac:chgData name="MATHEUS FERREIRA ALVES SAY" userId="ebf0f554-0cc8-4d34-a861-aaa6428fdb08" providerId="ADAL" clId="{CFE4A79F-1EDD-4559-AC03-1F8E61B9F76B}" dt="2020-06-24T20:49:29.631" v="152" actId="208"/>
          <ac:spMkLst>
            <pc:docMk/>
            <pc:sldMk cId="1087708578" sldId="276"/>
            <ac:spMk id="18" creationId="{262937CB-B75F-48C3-A33B-5A321498E9ED}"/>
          </ac:spMkLst>
        </pc:spChg>
        <pc:spChg chg="add mod">
          <ac:chgData name="MATHEUS FERREIRA ALVES SAY" userId="ebf0f554-0cc8-4d34-a861-aaa6428fdb08" providerId="ADAL" clId="{CFE4A79F-1EDD-4559-AC03-1F8E61B9F76B}" dt="2020-06-24T20:49:23.945" v="151" actId="208"/>
          <ac:spMkLst>
            <pc:docMk/>
            <pc:sldMk cId="1087708578" sldId="276"/>
            <ac:spMk id="19" creationId="{D92AB257-AEBC-416F-B178-3A6197EB6F47}"/>
          </ac:spMkLst>
        </pc:spChg>
        <pc:picChg chg="mod">
          <ac:chgData name="MATHEUS FERREIRA ALVES SAY" userId="ebf0f554-0cc8-4d34-a861-aaa6428fdb08" providerId="ADAL" clId="{CFE4A79F-1EDD-4559-AC03-1F8E61B9F76B}" dt="2020-06-24T20:48:48.522" v="144" actId="1076"/>
          <ac:picMkLst>
            <pc:docMk/>
            <pc:sldMk cId="1087708578" sldId="276"/>
            <ac:picMk id="6" creationId="{7AD639E4-2E06-4320-9237-EE39019FD45B}"/>
          </ac:picMkLst>
        </pc:picChg>
        <pc:picChg chg="add mod">
          <ac:chgData name="MATHEUS FERREIRA ALVES SAY" userId="ebf0f554-0cc8-4d34-a861-aaa6428fdb08" providerId="ADAL" clId="{CFE4A79F-1EDD-4559-AC03-1F8E61B9F76B}" dt="2020-06-24T20:43:36.024" v="85"/>
          <ac:picMkLst>
            <pc:docMk/>
            <pc:sldMk cId="1087708578" sldId="276"/>
            <ac:picMk id="10" creationId="{F1590F8A-01DB-45B6-A5D6-3C343D8CE57A}"/>
          </ac:picMkLst>
        </pc:picChg>
      </pc:sldChg>
      <pc:sldChg chg="addSp modSp mod">
        <pc:chgData name="MATHEUS FERREIRA ALVES SAY" userId="ebf0f554-0cc8-4d34-a861-aaa6428fdb08" providerId="ADAL" clId="{CFE4A79F-1EDD-4559-AC03-1F8E61B9F76B}" dt="2020-06-24T20:43:05.146" v="83" actId="20577"/>
        <pc:sldMkLst>
          <pc:docMk/>
          <pc:sldMk cId="3872522578" sldId="277"/>
        </pc:sldMkLst>
        <pc:spChg chg="add mod">
          <ac:chgData name="MATHEUS FERREIRA ALVES SAY" userId="ebf0f554-0cc8-4d34-a861-aaa6428fdb08" providerId="ADAL" clId="{CFE4A79F-1EDD-4559-AC03-1F8E61B9F76B}" dt="2020-06-24T20:43:05.146" v="83" actId="20577"/>
          <ac:spMkLst>
            <pc:docMk/>
            <pc:sldMk cId="3872522578" sldId="277"/>
            <ac:spMk id="3" creationId="{3B4A0B50-4107-42CA-95A9-C8FAEDA1BDCA}"/>
          </ac:spMkLst>
        </pc:spChg>
        <pc:picChg chg="add mod">
          <ac:chgData name="MATHEUS FERREIRA ALVES SAY" userId="ebf0f554-0cc8-4d34-a861-aaa6428fdb08" providerId="ADAL" clId="{CFE4A79F-1EDD-4559-AC03-1F8E61B9F76B}" dt="2020-06-24T20:42:02.735" v="31"/>
          <ac:picMkLst>
            <pc:docMk/>
            <pc:sldMk cId="3872522578" sldId="277"/>
            <ac:picMk id="2" creationId="{0AF27729-B7AA-40B0-AF82-D62F4878BB3B}"/>
          </ac:picMkLst>
        </pc:picChg>
      </pc:sldChg>
      <pc:sldChg chg="addSp delSp modSp new del addCm">
        <pc:chgData name="MATHEUS FERREIRA ALVES SAY" userId="ebf0f554-0cc8-4d34-a861-aaa6428fdb08" providerId="ADAL" clId="{CFE4A79F-1EDD-4559-AC03-1F8E61B9F76B}" dt="2020-06-30T15:51:45.609" v="486" actId="47"/>
        <pc:sldMkLst>
          <pc:docMk/>
          <pc:sldMk cId="1155798850" sldId="278"/>
        </pc:sldMkLst>
        <pc:spChg chg="add del">
          <ac:chgData name="MATHEUS FERREIRA ALVES SAY" userId="ebf0f554-0cc8-4d34-a861-aaa6428fdb08" providerId="ADAL" clId="{CFE4A79F-1EDD-4559-AC03-1F8E61B9F76B}" dt="2020-06-24T20:30:11.314" v="3" actId="478"/>
          <ac:spMkLst>
            <pc:docMk/>
            <pc:sldMk cId="1155798850" sldId="278"/>
            <ac:spMk id="4" creationId="{10AF5B55-C7B9-406A-A33C-A1B29BAD1E74}"/>
          </ac:spMkLst>
        </pc:spChg>
        <pc:picChg chg="add mod">
          <ac:chgData name="MATHEUS FERREIRA ALVES SAY" userId="ebf0f554-0cc8-4d34-a861-aaa6428fdb08" providerId="ADAL" clId="{CFE4A79F-1EDD-4559-AC03-1F8E61B9F76B}" dt="2020-06-25T00:38:07.151" v="483" actId="1076"/>
          <ac:picMkLst>
            <pc:docMk/>
            <pc:sldMk cId="1155798850" sldId="278"/>
            <ac:picMk id="1028" creationId="{A162E876-7A13-41B3-8EFC-10ACC3F9F951}"/>
          </ac:picMkLst>
        </pc:picChg>
      </pc:sldChg>
      <pc:sldChg chg="add ord">
        <pc:chgData name="MATHEUS FERREIRA ALVES SAY" userId="ebf0f554-0cc8-4d34-a861-aaa6428fdb08" providerId="ADAL" clId="{CFE4A79F-1EDD-4559-AC03-1F8E61B9F76B}" dt="2020-06-24T20:54:41.085" v="158"/>
        <pc:sldMkLst>
          <pc:docMk/>
          <pc:sldMk cId="4292163078" sldId="279"/>
        </pc:sldMkLst>
      </pc:sldChg>
      <pc:sldChg chg="add">
        <pc:chgData name="MATHEUS FERREIRA ALVES SAY" userId="ebf0f554-0cc8-4d34-a861-aaa6428fdb08" providerId="ADAL" clId="{CFE4A79F-1EDD-4559-AC03-1F8E61B9F76B}" dt="2020-06-24T20:53:42.336" v="156"/>
        <pc:sldMkLst>
          <pc:docMk/>
          <pc:sldMk cId="3270965773" sldId="280"/>
        </pc:sldMkLst>
      </pc:sldChg>
      <pc:sldChg chg="addSp delSp modSp add mod">
        <pc:chgData name="MATHEUS FERREIRA ALVES SAY" userId="ebf0f554-0cc8-4d34-a861-aaa6428fdb08" providerId="ADAL" clId="{CFE4A79F-1EDD-4559-AC03-1F8E61B9F76B}" dt="2020-06-24T21:37:05.738" v="248" actId="208"/>
        <pc:sldMkLst>
          <pc:docMk/>
          <pc:sldMk cId="2336451399" sldId="281"/>
        </pc:sldMkLst>
        <pc:spChg chg="mod">
          <ac:chgData name="MATHEUS FERREIRA ALVES SAY" userId="ebf0f554-0cc8-4d34-a861-aaa6428fdb08" providerId="ADAL" clId="{CFE4A79F-1EDD-4559-AC03-1F8E61B9F76B}" dt="2020-06-24T20:59:01.618" v="200" actId="20577"/>
          <ac:spMkLst>
            <pc:docMk/>
            <pc:sldMk cId="2336451399" sldId="281"/>
            <ac:spMk id="3" creationId="{577C7A13-869E-403D-9C6F-C6BE56E3FFF6}"/>
          </ac:spMkLst>
        </pc:spChg>
        <pc:spChg chg="add mod">
          <ac:chgData name="MATHEUS FERREIRA ALVES SAY" userId="ebf0f554-0cc8-4d34-a861-aaa6428fdb08" providerId="ADAL" clId="{CFE4A79F-1EDD-4559-AC03-1F8E61B9F76B}" dt="2020-06-24T20:59:12.646" v="201" actId="20577"/>
          <ac:spMkLst>
            <pc:docMk/>
            <pc:sldMk cId="2336451399" sldId="281"/>
            <ac:spMk id="4" creationId="{8F06EAE9-1AAD-476F-9B6D-928A9D6BCCEE}"/>
          </ac:spMkLst>
        </pc:spChg>
        <pc:spChg chg="add mod">
          <ac:chgData name="MATHEUS FERREIRA ALVES SAY" userId="ebf0f554-0cc8-4d34-a861-aaa6428fdb08" providerId="ADAL" clId="{CFE4A79F-1EDD-4559-AC03-1F8E61B9F76B}" dt="2020-06-24T21:01:20.382" v="213" actId="208"/>
          <ac:spMkLst>
            <pc:docMk/>
            <pc:sldMk cId="2336451399" sldId="281"/>
            <ac:spMk id="7" creationId="{D61EAF04-C7F3-4906-9570-3691A3E12A0D}"/>
          </ac:spMkLst>
        </pc:spChg>
        <pc:spChg chg="add mod">
          <ac:chgData name="MATHEUS FERREIRA ALVES SAY" userId="ebf0f554-0cc8-4d34-a861-aaa6428fdb08" providerId="ADAL" clId="{CFE4A79F-1EDD-4559-AC03-1F8E61B9F76B}" dt="2020-06-24T21:01:16.853" v="211" actId="208"/>
          <ac:spMkLst>
            <pc:docMk/>
            <pc:sldMk cId="2336451399" sldId="281"/>
            <ac:spMk id="8" creationId="{C14415D9-2A6C-4F3E-9BEC-52352B1A949C}"/>
          </ac:spMkLst>
        </pc:spChg>
        <pc:spChg chg="add mod">
          <ac:chgData name="MATHEUS FERREIRA ALVES SAY" userId="ebf0f554-0cc8-4d34-a861-aaa6428fdb08" providerId="ADAL" clId="{CFE4A79F-1EDD-4559-AC03-1F8E61B9F76B}" dt="2020-06-24T21:37:05.738" v="248" actId="208"/>
          <ac:spMkLst>
            <pc:docMk/>
            <pc:sldMk cId="2336451399" sldId="281"/>
            <ac:spMk id="9" creationId="{414D2577-C6CB-420A-85D6-C26774338257}"/>
          </ac:spMkLst>
        </pc:spChg>
        <pc:graphicFrameChg chg="del">
          <ac:chgData name="MATHEUS FERREIRA ALVES SAY" userId="ebf0f554-0cc8-4d34-a861-aaa6428fdb08" providerId="ADAL" clId="{CFE4A79F-1EDD-4559-AC03-1F8E61B9F76B}" dt="2020-06-24T20:57:59.914" v="175" actId="478"/>
          <ac:graphicFrameMkLst>
            <pc:docMk/>
            <pc:sldMk cId="2336451399" sldId="281"/>
            <ac:graphicFrameMk id="2" creationId="{5F0021F0-24D4-4A48-A46F-A956E3E982FA}"/>
          </ac:graphicFrameMkLst>
        </pc:graphicFrameChg>
        <pc:cxnChg chg="add del">
          <ac:chgData name="MATHEUS FERREIRA ALVES SAY" userId="ebf0f554-0cc8-4d34-a861-aaa6428fdb08" providerId="ADAL" clId="{CFE4A79F-1EDD-4559-AC03-1F8E61B9F76B}" dt="2020-06-24T21:00:23.323" v="203" actId="478"/>
          <ac:cxnSpMkLst>
            <pc:docMk/>
            <pc:sldMk cId="2336451399" sldId="281"/>
            <ac:cxnSpMk id="6" creationId="{6FCDF0C7-C444-4B72-9357-8BF4722F0818}"/>
          </ac:cxnSpMkLst>
        </pc:cxnChg>
      </pc:sldChg>
      <pc:sldChg chg="addSp delSp modSp add mod">
        <pc:chgData name="MATHEUS FERREIRA ALVES SAY" userId="ebf0f554-0cc8-4d34-a861-aaa6428fdb08" providerId="ADAL" clId="{CFE4A79F-1EDD-4559-AC03-1F8E61B9F76B}" dt="2020-06-30T19:22:04.492" v="777" actId="20577"/>
        <pc:sldMkLst>
          <pc:docMk/>
          <pc:sldMk cId="1672845987" sldId="282"/>
        </pc:sldMkLst>
        <pc:spChg chg="del">
          <ac:chgData name="MATHEUS FERREIRA ALVES SAY" userId="ebf0f554-0cc8-4d34-a861-aaa6428fdb08" providerId="ADAL" clId="{CFE4A79F-1EDD-4559-AC03-1F8E61B9F76B}" dt="2020-06-30T19:19:43.219" v="692" actId="478"/>
          <ac:spMkLst>
            <pc:docMk/>
            <pc:sldMk cId="1672845987" sldId="282"/>
            <ac:spMk id="2" creationId="{5B756C3E-2E34-40BC-9F3E-7653C9171C2E}"/>
          </ac:spMkLst>
        </pc:spChg>
        <pc:spChg chg="add del mod">
          <ac:chgData name="MATHEUS FERREIRA ALVES SAY" userId="ebf0f554-0cc8-4d34-a861-aaa6428fdb08" providerId="ADAL" clId="{CFE4A79F-1EDD-4559-AC03-1F8E61B9F76B}" dt="2020-06-24T21:31:57.562" v="221" actId="478"/>
          <ac:spMkLst>
            <pc:docMk/>
            <pc:sldMk cId="1672845987" sldId="282"/>
            <ac:spMk id="2" creationId="{B91D686D-7164-4D31-B4F8-81CF553F92DE}"/>
          </ac:spMkLst>
        </pc:spChg>
        <pc:spChg chg="mod">
          <ac:chgData name="MATHEUS FERREIRA ALVES SAY" userId="ebf0f554-0cc8-4d34-a861-aaa6428fdb08" providerId="ADAL" clId="{CFE4A79F-1EDD-4559-AC03-1F8E61B9F76B}" dt="2020-06-30T19:22:04.492" v="777" actId="20577"/>
          <ac:spMkLst>
            <pc:docMk/>
            <pc:sldMk cId="1672845987" sldId="282"/>
            <ac:spMk id="3" creationId="{577C7A13-869E-403D-9C6F-C6BE56E3FFF6}"/>
          </ac:spMkLst>
        </pc:spChg>
        <pc:spChg chg="add mod">
          <ac:chgData name="MATHEUS FERREIRA ALVES SAY" userId="ebf0f554-0cc8-4d34-a861-aaa6428fdb08" providerId="ADAL" clId="{CFE4A79F-1EDD-4559-AC03-1F8E61B9F76B}" dt="2020-06-30T19:20:17.491" v="695" actId="255"/>
          <ac:spMkLst>
            <pc:docMk/>
            <pc:sldMk cId="1672845987" sldId="282"/>
            <ac:spMk id="4" creationId="{F3DED6DA-24E0-4CE3-8F2D-275EC18DBB4A}"/>
          </ac:spMkLst>
        </pc:spChg>
        <pc:spChg chg="add mod">
          <ac:chgData name="MATHEUS FERREIRA ALVES SAY" userId="ebf0f554-0cc8-4d34-a861-aaa6428fdb08" providerId="ADAL" clId="{CFE4A79F-1EDD-4559-AC03-1F8E61B9F76B}" dt="2020-06-30T19:20:17.751" v="696" actId="1076"/>
          <ac:spMkLst>
            <pc:docMk/>
            <pc:sldMk cId="1672845987" sldId="282"/>
            <ac:spMk id="5" creationId="{6458D7FC-5F8A-4C48-B0CD-96EB6742CFD3}"/>
          </ac:spMkLst>
        </pc:spChg>
        <pc:spChg chg="add mod">
          <ac:chgData name="MATHEUS FERREIRA ALVES SAY" userId="ebf0f554-0cc8-4d34-a861-aaa6428fdb08" providerId="ADAL" clId="{CFE4A79F-1EDD-4559-AC03-1F8E61B9F76B}" dt="2020-06-24T21:34:22.642" v="232" actId="1076"/>
          <ac:spMkLst>
            <pc:docMk/>
            <pc:sldMk cId="1672845987" sldId="282"/>
            <ac:spMk id="6" creationId="{1A1608D6-BF25-4E1C-95FA-748A1196B1EF}"/>
          </ac:spMkLst>
        </pc:spChg>
        <pc:spChg chg="del">
          <ac:chgData name="MATHEUS FERREIRA ALVES SAY" userId="ebf0f554-0cc8-4d34-a861-aaa6428fdb08" providerId="ADAL" clId="{CFE4A79F-1EDD-4559-AC03-1F8E61B9F76B}" dt="2020-06-30T19:19:41.221" v="691" actId="478"/>
          <ac:spMkLst>
            <pc:docMk/>
            <pc:sldMk cId="1672845987" sldId="282"/>
            <ac:spMk id="7" creationId="{3FA049A2-8423-48C5-AC2F-CF723C403563}"/>
          </ac:spMkLst>
        </pc:spChg>
        <pc:spChg chg="del">
          <ac:chgData name="MATHEUS FERREIRA ALVES SAY" userId="ebf0f554-0cc8-4d34-a861-aaa6428fdb08" providerId="ADAL" clId="{CFE4A79F-1EDD-4559-AC03-1F8E61B9F76B}" dt="2020-06-30T19:19:39.789" v="690" actId="478"/>
          <ac:spMkLst>
            <pc:docMk/>
            <pc:sldMk cId="1672845987" sldId="282"/>
            <ac:spMk id="8" creationId="{C7BB6659-956B-4764-ADDC-92A4A1311A70}"/>
          </ac:spMkLst>
        </pc:spChg>
        <pc:spChg chg="del">
          <ac:chgData name="MATHEUS FERREIRA ALVES SAY" userId="ebf0f554-0cc8-4d34-a861-aaa6428fdb08" providerId="ADAL" clId="{CFE4A79F-1EDD-4559-AC03-1F8E61B9F76B}" dt="2020-06-30T19:19:37.788" v="689" actId="478"/>
          <ac:spMkLst>
            <pc:docMk/>
            <pc:sldMk cId="1672845987" sldId="282"/>
            <ac:spMk id="9" creationId="{DD0A799F-5BDA-4AB9-86CF-A426C7EFC5C5}"/>
          </ac:spMkLst>
        </pc:spChg>
        <pc:spChg chg="del">
          <ac:chgData name="MATHEUS FERREIRA ALVES SAY" userId="ebf0f554-0cc8-4d34-a861-aaa6428fdb08" providerId="ADAL" clId="{CFE4A79F-1EDD-4559-AC03-1F8E61B9F76B}" dt="2020-06-30T19:19:36.282" v="688" actId="478"/>
          <ac:spMkLst>
            <pc:docMk/>
            <pc:sldMk cId="1672845987" sldId="282"/>
            <ac:spMk id="10" creationId="{FF56709F-5F08-43A5-8A37-0A424D642FF3}"/>
          </ac:spMkLst>
        </pc:spChg>
        <pc:spChg chg="del mod">
          <ac:chgData name="MATHEUS FERREIRA ALVES SAY" userId="ebf0f554-0cc8-4d34-a861-aaa6428fdb08" providerId="ADAL" clId="{CFE4A79F-1EDD-4559-AC03-1F8E61B9F76B}" dt="2020-06-30T19:19:34.725" v="687" actId="478"/>
          <ac:spMkLst>
            <pc:docMk/>
            <pc:sldMk cId="1672845987" sldId="282"/>
            <ac:spMk id="11" creationId="{CE0A4767-EFE5-4383-B09D-A3B994255804}"/>
          </ac:spMkLst>
        </pc:spChg>
        <pc:spChg chg="del">
          <ac:chgData name="MATHEUS FERREIRA ALVES SAY" userId="ebf0f554-0cc8-4d34-a861-aaa6428fdb08" providerId="ADAL" clId="{CFE4A79F-1EDD-4559-AC03-1F8E61B9F76B}" dt="2020-06-30T19:19:31.342" v="686" actId="478"/>
          <ac:spMkLst>
            <pc:docMk/>
            <pc:sldMk cId="1672845987" sldId="282"/>
            <ac:spMk id="12" creationId="{D358568A-DCD3-42E7-A390-2951B669873C}"/>
          </ac:spMkLst>
        </pc:spChg>
        <pc:spChg chg="add del mod">
          <ac:chgData name="MATHEUS FERREIRA ALVES SAY" userId="ebf0f554-0cc8-4d34-a861-aaa6428fdb08" providerId="ADAL" clId="{CFE4A79F-1EDD-4559-AC03-1F8E61B9F76B}" dt="2020-06-30T19:20:32.005" v="699" actId="478"/>
          <ac:spMkLst>
            <pc:docMk/>
            <pc:sldMk cId="1672845987" sldId="282"/>
            <ac:spMk id="13" creationId="{FD088F01-AB0F-4641-A7ED-4A2BBB9402F9}"/>
          </ac:spMkLst>
        </pc:spChg>
        <pc:spChg chg="add mod">
          <ac:chgData name="MATHEUS FERREIRA ALVES SAY" userId="ebf0f554-0cc8-4d34-a861-aaa6428fdb08" providerId="ADAL" clId="{CFE4A79F-1EDD-4559-AC03-1F8E61B9F76B}" dt="2020-06-30T19:21:31.146" v="757" actId="1076"/>
          <ac:spMkLst>
            <pc:docMk/>
            <pc:sldMk cId="1672845987" sldId="282"/>
            <ac:spMk id="14" creationId="{A4219B99-4F6B-4816-B275-7301FC057F4E}"/>
          </ac:spMkLst>
        </pc:spChg>
      </pc:sldChg>
      <pc:sldChg chg="addSp modSp add mod">
        <pc:chgData name="MATHEUS FERREIRA ALVES SAY" userId="ebf0f554-0cc8-4d34-a861-aaa6428fdb08" providerId="ADAL" clId="{CFE4A79F-1EDD-4559-AC03-1F8E61B9F76B}" dt="2020-06-24T21:41:50.607" v="290" actId="14100"/>
        <pc:sldMkLst>
          <pc:docMk/>
          <pc:sldMk cId="2483564856" sldId="283"/>
        </pc:sldMkLst>
        <pc:spChg chg="mod">
          <ac:chgData name="MATHEUS FERREIRA ALVES SAY" userId="ebf0f554-0cc8-4d34-a861-aaa6428fdb08" providerId="ADAL" clId="{CFE4A79F-1EDD-4559-AC03-1F8E61B9F76B}" dt="2020-06-24T21:41:50.607" v="290" actId="14100"/>
          <ac:spMkLst>
            <pc:docMk/>
            <pc:sldMk cId="2483564856" sldId="283"/>
            <ac:spMk id="3" creationId="{577C7A13-869E-403D-9C6F-C6BE56E3FFF6}"/>
          </ac:spMkLst>
        </pc:spChg>
        <pc:spChg chg="add mod">
          <ac:chgData name="MATHEUS FERREIRA ALVES SAY" userId="ebf0f554-0cc8-4d34-a861-aaa6428fdb08" providerId="ADAL" clId="{CFE4A79F-1EDD-4559-AC03-1F8E61B9F76B}" dt="2020-06-24T21:37:16.245" v="251" actId="20577"/>
          <ac:spMkLst>
            <pc:docMk/>
            <pc:sldMk cId="2483564856" sldId="283"/>
            <ac:spMk id="4" creationId="{42620595-AC8D-4A94-99B5-C824D7984FA6}"/>
          </ac:spMkLst>
        </pc:spChg>
        <pc:spChg chg="add mod">
          <ac:chgData name="MATHEUS FERREIRA ALVES SAY" userId="ebf0f554-0cc8-4d34-a861-aaa6428fdb08" providerId="ADAL" clId="{CFE4A79F-1EDD-4559-AC03-1F8E61B9F76B}" dt="2020-06-24T21:37:32.527" v="253" actId="1076"/>
          <ac:spMkLst>
            <pc:docMk/>
            <pc:sldMk cId="2483564856" sldId="283"/>
            <ac:spMk id="5" creationId="{FEAB6CC7-CF63-4C13-AB09-84BE782CBCA9}"/>
          </ac:spMkLst>
        </pc:spChg>
        <pc:spChg chg="add mod">
          <ac:chgData name="MATHEUS FERREIRA ALVES SAY" userId="ebf0f554-0cc8-4d34-a861-aaa6428fdb08" providerId="ADAL" clId="{CFE4A79F-1EDD-4559-AC03-1F8E61B9F76B}" dt="2020-06-24T21:37:23.887" v="252" actId="1076"/>
          <ac:spMkLst>
            <pc:docMk/>
            <pc:sldMk cId="2483564856" sldId="283"/>
            <ac:spMk id="6" creationId="{2FF10218-CB23-44BA-8882-084D1FAF513B}"/>
          </ac:spMkLst>
        </pc:spChg>
      </pc:sldChg>
      <pc:sldChg chg="addSp delSp modSp add mod">
        <pc:chgData name="MATHEUS FERREIRA ALVES SAY" userId="ebf0f554-0cc8-4d34-a861-aaa6428fdb08" providerId="ADAL" clId="{CFE4A79F-1EDD-4559-AC03-1F8E61B9F76B}" dt="2020-06-25T00:34:06.697" v="419" actId="13926"/>
        <pc:sldMkLst>
          <pc:docMk/>
          <pc:sldMk cId="4180412000" sldId="284"/>
        </pc:sldMkLst>
        <pc:spChg chg="mod">
          <ac:chgData name="MATHEUS FERREIRA ALVES SAY" userId="ebf0f554-0cc8-4d34-a861-aaa6428fdb08" providerId="ADAL" clId="{CFE4A79F-1EDD-4559-AC03-1F8E61B9F76B}" dt="2020-06-24T22:04:36.267" v="400" actId="255"/>
          <ac:spMkLst>
            <pc:docMk/>
            <pc:sldMk cId="4180412000" sldId="284"/>
            <ac:spMk id="3" creationId="{577C7A13-869E-403D-9C6F-C6BE56E3FFF6}"/>
          </ac:spMkLst>
        </pc:spChg>
        <pc:spChg chg="add mod">
          <ac:chgData name="MATHEUS FERREIRA ALVES SAY" userId="ebf0f554-0cc8-4d34-a861-aaa6428fdb08" providerId="ADAL" clId="{CFE4A79F-1EDD-4559-AC03-1F8E61B9F76B}" dt="2020-06-24T22:00:25.211" v="354" actId="1076"/>
          <ac:spMkLst>
            <pc:docMk/>
            <pc:sldMk cId="4180412000" sldId="284"/>
            <ac:spMk id="6" creationId="{7869BAA6-E1B1-4BA1-A3EF-C4B5CC66667F}"/>
          </ac:spMkLst>
        </pc:spChg>
        <pc:spChg chg="add mod">
          <ac:chgData name="MATHEUS FERREIRA ALVES SAY" userId="ebf0f554-0cc8-4d34-a861-aaa6428fdb08" providerId="ADAL" clId="{CFE4A79F-1EDD-4559-AC03-1F8E61B9F76B}" dt="2020-06-24T21:58:58.987" v="347" actId="14100"/>
          <ac:spMkLst>
            <pc:docMk/>
            <pc:sldMk cId="4180412000" sldId="284"/>
            <ac:spMk id="7" creationId="{B9009AC1-5D54-4D1F-9873-F652CD8EADE0}"/>
          </ac:spMkLst>
        </pc:spChg>
        <pc:spChg chg="add mod">
          <ac:chgData name="MATHEUS FERREIRA ALVES SAY" userId="ebf0f554-0cc8-4d34-a861-aaa6428fdb08" providerId="ADAL" clId="{CFE4A79F-1EDD-4559-AC03-1F8E61B9F76B}" dt="2020-06-24T21:59:07.518" v="351" actId="20577"/>
          <ac:spMkLst>
            <pc:docMk/>
            <pc:sldMk cId="4180412000" sldId="284"/>
            <ac:spMk id="8" creationId="{4C844422-D203-4B85-B333-A8C2CC5916E1}"/>
          </ac:spMkLst>
        </pc:spChg>
        <pc:spChg chg="add mod">
          <ac:chgData name="MATHEUS FERREIRA ALVES SAY" userId="ebf0f554-0cc8-4d34-a861-aaa6428fdb08" providerId="ADAL" clId="{CFE4A79F-1EDD-4559-AC03-1F8E61B9F76B}" dt="2020-06-25T00:34:06.697" v="419" actId="13926"/>
          <ac:spMkLst>
            <pc:docMk/>
            <pc:sldMk cId="4180412000" sldId="284"/>
            <ac:spMk id="9" creationId="{DE1D2A0C-752F-4A86-AB19-C0D055723191}"/>
          </ac:spMkLst>
        </pc:spChg>
        <pc:spChg chg="add mod">
          <ac:chgData name="MATHEUS FERREIRA ALVES SAY" userId="ebf0f554-0cc8-4d34-a861-aaa6428fdb08" providerId="ADAL" clId="{CFE4A79F-1EDD-4559-AC03-1F8E61B9F76B}" dt="2020-06-24T22:03:37.459" v="362" actId="1076"/>
          <ac:spMkLst>
            <pc:docMk/>
            <pc:sldMk cId="4180412000" sldId="284"/>
            <ac:spMk id="10" creationId="{EBF68818-CF48-4889-8AB6-3C98C8713E06}"/>
          </ac:spMkLst>
        </pc:spChg>
        <pc:spChg chg="add mod">
          <ac:chgData name="MATHEUS FERREIRA ALVES SAY" userId="ebf0f554-0cc8-4d34-a861-aaa6428fdb08" providerId="ADAL" clId="{CFE4A79F-1EDD-4559-AC03-1F8E61B9F76B}" dt="2020-06-24T22:04:04.690" v="367" actId="1076"/>
          <ac:spMkLst>
            <pc:docMk/>
            <pc:sldMk cId="4180412000" sldId="284"/>
            <ac:spMk id="11" creationId="{3D8C158C-BBB7-4C79-9073-0B3A7BD53B34}"/>
          </ac:spMkLst>
        </pc:spChg>
        <pc:spChg chg="add mod">
          <ac:chgData name="MATHEUS FERREIRA ALVES SAY" userId="ebf0f554-0cc8-4d34-a861-aaa6428fdb08" providerId="ADAL" clId="{CFE4A79F-1EDD-4559-AC03-1F8E61B9F76B}" dt="2020-06-24T21:58:14.683" v="341" actId="1076"/>
          <ac:spMkLst>
            <pc:docMk/>
            <pc:sldMk cId="4180412000" sldId="284"/>
            <ac:spMk id="12" creationId="{79FE84B3-0122-47A1-9A65-857152F64B86}"/>
          </ac:spMkLst>
        </pc:spChg>
        <pc:spChg chg="add mod">
          <ac:chgData name="MATHEUS FERREIRA ALVES SAY" userId="ebf0f554-0cc8-4d34-a861-aaa6428fdb08" providerId="ADAL" clId="{CFE4A79F-1EDD-4559-AC03-1F8E61B9F76B}" dt="2020-06-24T22:03:53.819" v="365" actId="1076"/>
          <ac:spMkLst>
            <pc:docMk/>
            <pc:sldMk cId="4180412000" sldId="284"/>
            <ac:spMk id="13" creationId="{98025852-B0BE-4F3E-8FE2-C3E952E9F0D7}"/>
          </ac:spMkLst>
        </pc:spChg>
        <pc:picChg chg="add mod">
          <ac:chgData name="MATHEUS FERREIRA ALVES SAY" userId="ebf0f554-0cc8-4d34-a861-aaa6428fdb08" providerId="ADAL" clId="{CFE4A79F-1EDD-4559-AC03-1F8E61B9F76B}" dt="2020-06-24T21:58:11.388" v="340" actId="1076"/>
          <ac:picMkLst>
            <pc:docMk/>
            <pc:sldMk cId="4180412000" sldId="284"/>
            <ac:picMk id="4" creationId="{96F6DC1B-947C-4C26-BA32-3EDDEC01D645}"/>
          </ac:picMkLst>
        </pc:picChg>
        <pc:picChg chg="add del mod">
          <ac:chgData name="MATHEUS FERREIRA ALVES SAY" userId="ebf0f554-0cc8-4d34-a861-aaa6428fdb08" providerId="ADAL" clId="{CFE4A79F-1EDD-4559-AC03-1F8E61B9F76B}" dt="2020-06-24T21:49:18.206" v="301" actId="478"/>
          <ac:picMkLst>
            <pc:docMk/>
            <pc:sldMk cId="4180412000" sldId="284"/>
            <ac:picMk id="5" creationId="{69B0A980-0D68-43C4-BF79-B3D13E9A6365}"/>
          </ac:picMkLst>
        </pc:picChg>
      </pc:sldChg>
      <pc:sldChg chg="modSp add mod">
        <pc:chgData name="MATHEUS FERREIRA ALVES SAY" userId="ebf0f554-0cc8-4d34-a861-aaa6428fdb08" providerId="ADAL" clId="{CFE4A79F-1EDD-4559-AC03-1F8E61B9F76B}" dt="2020-06-30T15:51:54.869" v="498" actId="20577"/>
        <pc:sldMkLst>
          <pc:docMk/>
          <pc:sldMk cId="608278903" sldId="285"/>
        </pc:sldMkLst>
        <pc:spChg chg="mod">
          <ac:chgData name="MATHEUS FERREIRA ALVES SAY" userId="ebf0f554-0cc8-4d34-a861-aaa6428fdb08" providerId="ADAL" clId="{CFE4A79F-1EDD-4559-AC03-1F8E61B9F76B}" dt="2020-06-30T15:51:54.869" v="498" actId="20577"/>
          <ac:spMkLst>
            <pc:docMk/>
            <pc:sldMk cId="608278903" sldId="285"/>
            <ac:spMk id="5" creationId="{2E864544-22AA-41FA-9768-43737BC74F92}"/>
          </ac:spMkLst>
        </pc:spChg>
      </pc:sldChg>
      <pc:sldChg chg="add">
        <pc:chgData name="MATHEUS FERREIRA ALVES SAY" userId="ebf0f554-0cc8-4d34-a861-aaa6428fdb08" providerId="ADAL" clId="{CFE4A79F-1EDD-4559-AC03-1F8E61B9F76B}" dt="2020-06-30T15:50:18.895" v="485"/>
        <pc:sldMkLst>
          <pc:docMk/>
          <pc:sldMk cId="191741975" sldId="286"/>
        </pc:sldMkLst>
      </pc:sldChg>
      <pc:sldChg chg="delSp modSp add mod">
        <pc:chgData name="MATHEUS FERREIRA ALVES SAY" userId="ebf0f554-0cc8-4d34-a861-aaa6428fdb08" providerId="ADAL" clId="{CFE4A79F-1EDD-4559-AC03-1F8E61B9F76B}" dt="2020-06-30T19:38:58.811" v="952" actId="1076"/>
        <pc:sldMkLst>
          <pc:docMk/>
          <pc:sldMk cId="3688911947" sldId="287"/>
        </pc:sldMkLst>
        <pc:spChg chg="mod">
          <ac:chgData name="MATHEUS FERREIRA ALVES SAY" userId="ebf0f554-0cc8-4d34-a861-aaa6428fdb08" providerId="ADAL" clId="{CFE4A79F-1EDD-4559-AC03-1F8E61B9F76B}" dt="2020-06-30T19:35:27.728" v="793" actId="255"/>
          <ac:spMkLst>
            <pc:docMk/>
            <pc:sldMk cId="3688911947" sldId="287"/>
            <ac:spMk id="3" creationId="{577C7A13-869E-403D-9C6F-C6BE56E3FFF6}"/>
          </ac:spMkLst>
        </pc:spChg>
        <pc:graphicFrameChg chg="del">
          <ac:chgData name="MATHEUS FERREIRA ALVES SAY" userId="ebf0f554-0cc8-4d34-a861-aaa6428fdb08" providerId="ADAL" clId="{CFE4A79F-1EDD-4559-AC03-1F8E61B9F76B}" dt="2020-06-30T19:35:05.863" v="780" actId="478"/>
          <ac:graphicFrameMkLst>
            <pc:docMk/>
            <pc:sldMk cId="3688911947" sldId="287"/>
            <ac:graphicFrameMk id="2" creationId="{5F0021F0-24D4-4A48-A46F-A956E3E982FA}"/>
          </ac:graphicFrameMkLst>
        </pc:graphicFrameChg>
        <pc:graphicFrameChg chg="mod modGraphic">
          <ac:chgData name="MATHEUS FERREIRA ALVES SAY" userId="ebf0f554-0cc8-4d34-a861-aaa6428fdb08" providerId="ADAL" clId="{CFE4A79F-1EDD-4559-AC03-1F8E61B9F76B}" dt="2020-06-30T19:38:58.811" v="952" actId="1076"/>
          <ac:graphicFrameMkLst>
            <pc:docMk/>
            <pc:sldMk cId="3688911947" sldId="287"/>
            <ac:graphicFrameMk id="4" creationId="{C1880696-574E-4D3E-B0AD-1A244039F3AC}"/>
          </ac:graphicFrameMkLst>
        </pc:graphicFrameChg>
      </pc:sldChg>
    </pc:docChg>
  </pc:docChgLst>
</pc:chgInfo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679002-3C86-481D-81C8-A3F5F5AE30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4BA11B-AF07-405A-AC42-0BCE4A8A3C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6BA20A-D70A-49D3-B9D6-37EE130AD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4795238-FC60-439D-B794-385378064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64D29C-BB84-42F0-9930-ACCC4C497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9783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D2E96C-C5C3-4F7F-BB29-69BE986C2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E798DBF-B040-4CDB-87AD-690A9A66D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336B7A7-BE13-4E91-A545-4313F0AF7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9FCFE72-2BD6-4973-93E3-235B40192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20CA25-C6D7-42FA-89BE-880444AA1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4437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0E6BE01-CF16-41AD-9B3C-AAB72BED66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62C49FC-78C5-4D68-9FB9-BA8FF8A6F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BD67D3-E42C-418D-B557-F2E6C117F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A6CF96-CB93-445B-825B-A9E8A4C63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921466-77AC-4B10-9003-26E3AD710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6141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8BE31-243A-4425-8C7E-10CDC973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550767-A0C1-4750-834C-31E303D00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9DB147-2D7A-4E09-B7E1-CF26798EA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CE7FD1-B36B-4CEB-B02E-B8BE2F5D5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5B5EFD6-EEC7-4B57-831A-F9FEBA396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5547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AF9671-769F-44C1-98AD-BBA8E1E3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A8B21A3-E03F-4B82-AB2E-8BA15BBC3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333AAB-C3A4-42C5-98ED-C13EB9BB2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E120B9-CF04-4E84-A478-B73F9215F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14FE32-665E-4A2A-A176-30661F42B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9486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D20A27-3EB6-4B47-95F1-26972E9EB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24AE83-3F69-43C3-98F9-5AE3B5828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DB8D3CC-5FE1-490A-97E8-E76515E2B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FFC95ED-91C1-4ACB-B348-1874D7B18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17C02BF-4F87-49CA-9119-B3E8A11EA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DE4B691-DAA4-4B12-B24F-86B69353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3775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13FA7-0664-49C4-BDB7-51950F44D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9B7FC8C-EA8D-4704-918F-3C5A6BB97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C9F3D67-6C79-4AF9-8A19-347F512C33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CA2DFAD-9960-461B-95A9-86688A85BF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A6D402C-7FA3-4E7C-BDF1-DD9B91DB9E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C7B88F7-FF4D-4944-B33A-871500B5C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2B1B02F-7756-4338-89C4-9CC681D5C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933B298-5D0D-4F5B-A73E-352AB6E11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8739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142E2-B0CD-44C0-B269-88574B757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87F2A98-F983-47EB-8891-F5315A35C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39F4F78-137E-4965-956C-6BD609246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043FA5-048C-4C51-814E-9424BF1FD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5787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804658D-0922-4EFF-8519-7A44C13D4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DA816C4-B74F-4AAB-AB34-8678CFF94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37AEE6A-B395-47B2-A405-56F148868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8125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3192EA-F149-46C9-BC66-ECA6C358D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3571BE-371A-49DD-AA03-EC369FB8C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6AA315-8850-4963-B746-6B7441CC8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EC301C6-7E9F-46D7-AB4F-9E829C140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B85BE6-1FBD-4E67-A688-155333C64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7D3E4EB-5148-4FA5-AFA8-2C9287249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0188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946588-4C5C-4220-A4B2-3BAB4DB49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08CF1C1-66FD-4224-9D51-8F20C711D6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89FF697-F756-4AFA-9729-57D5DED49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9931B48-16F7-434E-AEB3-E6E773F46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4297707-4517-4873-AAF7-2DDD2D6B0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838950C-5664-45D2-9A3D-2B82F1823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8552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C67A7DD-D8E0-4522-886E-371FAA4DD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7353116-F14C-4345-B3B4-1AB0F01BA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C17AF2-390F-4387-B228-E0D4DA6C7D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6ADE3-72B9-402A-B3C3-A585FD1624AB}" type="datetimeFigureOut">
              <a:rPr lang="pt-BR" smtClean="0"/>
              <a:t>30/06/2020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56795CC-8D8D-40DE-B663-0B3B4C1A64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07C0B6-41C9-4B7B-AD8C-517C1E449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F1051-E7E5-4D83-9854-4B23B1AE5AF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502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FATEC_Tatuap%C3%A9_logo.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88C051-6212-4F0E-8C1F-C38CFF2FF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3671" y="130628"/>
            <a:ext cx="5381192" cy="850491"/>
          </a:xfrm>
        </p:spPr>
        <p:txBody>
          <a:bodyPr>
            <a:normAutofit fontScale="90000"/>
          </a:bodyPr>
          <a:lstStyle/>
          <a:p>
            <a:pPr algn="l"/>
            <a:r>
              <a:rPr lang="pt-BR"/>
              <a:t>Projeto Integrador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98BEB2B-A031-4D39-9C53-57F14E7201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43" y="1211283"/>
            <a:ext cx="5992359" cy="5646717"/>
          </a:xfrm>
        </p:spPr>
        <p:txBody>
          <a:bodyPr>
            <a:normAutofit lnSpcReduction="10000"/>
          </a:bodyPr>
          <a:lstStyle/>
          <a:p>
            <a:pPr algn="l"/>
            <a:r>
              <a:rPr lang="pt-BR"/>
              <a:t>Equipe –  </a:t>
            </a:r>
            <a:r>
              <a:rPr lang="pt-BR" err="1"/>
              <a:t>Foxtrot</a:t>
            </a:r>
            <a:endParaRPr lang="pt-BR"/>
          </a:p>
          <a:p>
            <a:pPr algn="l"/>
            <a:endParaRPr lang="pt-BR"/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pt-BR" sz="2400"/>
              <a:t>Herculano Reis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pt-BR" sz="2400"/>
              <a:t>Lucas Vinícius 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pt-BR" sz="2400"/>
              <a:t>Matheus Ferreira 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pt-BR" sz="2400"/>
              <a:t>Pedro H. </a:t>
            </a:r>
            <a:r>
              <a:rPr lang="pt-BR" sz="2400" err="1"/>
              <a:t>Calcic</a:t>
            </a:r>
            <a:r>
              <a:rPr lang="pt-BR" sz="2400"/>
              <a:t> 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pt-BR" sz="2400"/>
              <a:t>Thiago Soares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pt-BR" sz="2400"/>
              <a:t> Wellington Pedro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pt-BR"/>
          </a:p>
          <a:p>
            <a:r>
              <a:rPr lang="pt-BR"/>
              <a:t>1º Sem. de Tecnologia de Manutenção de Aeronaves</a:t>
            </a:r>
          </a:p>
          <a:p>
            <a:r>
              <a:rPr lang="pt-BR"/>
              <a:t>Fatec SJC – Prof. </a:t>
            </a:r>
            <a:r>
              <a:rPr lang="pt-BR" err="1"/>
              <a:t>Jessen</a:t>
            </a:r>
            <a:r>
              <a:rPr lang="pt-BR"/>
              <a:t> Vidal </a:t>
            </a:r>
          </a:p>
          <a:p>
            <a:r>
              <a:rPr lang="pt-BR"/>
              <a:t>São José dos Campos – SP</a:t>
            </a:r>
          </a:p>
          <a:p>
            <a:r>
              <a:rPr lang="pt-BR"/>
              <a:t>2020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18DD249-7BAF-43E4-96D2-897DF8277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9584" y="0"/>
            <a:ext cx="6192415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709A93-4FBF-496D-9228-3D3DBCF50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5906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C6F8F5A-EAFE-459F-8F54-9D86D539F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991" y="3474720"/>
            <a:ext cx="3007289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3FD65E3-4E8F-40F8-B00F-C3CA65D8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4711" y="3474720"/>
            <a:ext cx="3007289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DFA2231-FFDF-4250-983C-D460855A3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4616" y="3474720"/>
            <a:ext cx="3007289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agem 9" descr="Uma imagem contendo mesa&#10;&#10;Descrição gerada automaticamente">
            <a:extLst>
              <a:ext uri="{FF2B5EF4-FFF2-40B4-BE49-F238E27FC236}">
                <a16:creationId xmlns:a16="http://schemas.microsoft.com/office/drawing/2014/main" id="{3AA5CD01-70FE-454C-B280-D32FFE8C0D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6305" r="30128"/>
          <a:stretch/>
        </p:blipFill>
        <p:spPr>
          <a:xfrm>
            <a:off x="9514533" y="4248735"/>
            <a:ext cx="2364317" cy="1655332"/>
          </a:xfrm>
          <a:prstGeom prst="rect">
            <a:avLst/>
          </a:prstGeom>
        </p:spPr>
      </p:pic>
      <p:pic>
        <p:nvPicPr>
          <p:cNvPr id="6" name="Imagem 5" descr="Uma imagem contendo mesa&#10;&#10;Descrição gerada automaticamente">
            <a:extLst>
              <a:ext uri="{FF2B5EF4-FFF2-40B4-BE49-F238E27FC236}">
                <a16:creationId xmlns:a16="http://schemas.microsoft.com/office/drawing/2014/main" id="{A807DB5E-C4FE-490C-95FE-8341D7B52D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84034"/>
          <a:stretch/>
        </p:blipFill>
        <p:spPr>
          <a:xfrm>
            <a:off x="6254933" y="3796453"/>
            <a:ext cx="2651150" cy="2739814"/>
          </a:xfrm>
          <a:prstGeom prst="rect">
            <a:avLst/>
          </a:prstGeom>
        </p:spPr>
      </p:pic>
      <p:pic>
        <p:nvPicPr>
          <p:cNvPr id="12" name="Imagem 11" descr="Uma imagem contendo animal, pássaro, papagaio&#10;&#10;Descrição gerada automaticamente">
            <a:extLst>
              <a:ext uri="{FF2B5EF4-FFF2-40B4-BE49-F238E27FC236}">
                <a16:creationId xmlns:a16="http://schemas.microsoft.com/office/drawing/2014/main" id="{AAECF4BF-5983-43A4-A397-C3878E3324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32" b="10030"/>
          <a:stretch/>
        </p:blipFill>
        <p:spPr>
          <a:xfrm>
            <a:off x="7170891" y="0"/>
            <a:ext cx="3946122" cy="338328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C7FCC65-A928-46DF-8759-05F15DAF6DB5}"/>
              </a:ext>
            </a:extLst>
          </p:cNvPr>
          <p:cNvSpPr txBox="1"/>
          <p:nvPr/>
        </p:nvSpPr>
        <p:spPr>
          <a:xfrm>
            <a:off x="7173201" y="2925470"/>
            <a:ext cx="3845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solidFill>
                  <a:schemeClr val="bg1"/>
                </a:solidFill>
                <a:latin typeface="Goudy Stout" panose="0202090407030B020401" pitchFamily="18" charset="0"/>
              </a:rPr>
              <a:t>Grupo Foxtrot</a:t>
            </a:r>
          </a:p>
        </p:txBody>
      </p:sp>
    </p:spTree>
    <p:extLst>
      <p:ext uri="{BB962C8B-B14F-4D97-AF65-F5344CB8AC3E}">
        <p14:creationId xmlns:p14="http://schemas.microsoft.com/office/powerpoint/2010/main" val="4200016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77C7A13-869E-403D-9C6F-C6BE56E3FFF6}"/>
              </a:ext>
            </a:extLst>
          </p:cNvPr>
          <p:cNvSpPr/>
          <p:nvPr/>
        </p:nvSpPr>
        <p:spPr>
          <a:xfrm>
            <a:off x="374073" y="332509"/>
            <a:ext cx="3865419" cy="619298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>
                <a:solidFill>
                  <a:schemeClr val="tx1"/>
                </a:solidFill>
              </a:rPr>
              <a:t>Calculo de Força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8F06EAE9-1AAD-476F-9B6D-928A9D6BCCEE}"/>
                  </a:ext>
                </a:extLst>
              </p:cNvPr>
              <p:cNvSpPr txBox="1"/>
              <p:nvPr/>
            </p:nvSpPr>
            <p:spPr>
              <a:xfrm>
                <a:off x="4826167" y="438053"/>
                <a:ext cx="6991759" cy="58694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4400" i="1"/>
                  <a:t>M= </a:t>
                </a:r>
                <a:r>
                  <a:rPr lang="pt-BR" sz="4400" i="1" err="1"/>
                  <a:t>F.d</a:t>
                </a:r>
                <a:endParaRPr lang="pt-BR" sz="4400" i="1"/>
              </a:p>
              <a:p>
                <a:pPr algn="ctr"/>
                <a:endParaRPr lang="pt-BR" sz="4400" i="1"/>
              </a:p>
              <a:p>
                <a:pPr algn="ctr"/>
                <a:r>
                  <a:rPr lang="pt-BR" sz="4400" i="1"/>
                  <a:t>M =110 </a:t>
                </a:r>
                <a:r>
                  <a:rPr lang="pt-BR" sz="4400" i="1" err="1"/>
                  <a:t>N.m</a:t>
                </a:r>
                <a:endParaRPr lang="pt-BR" sz="4400" i="1"/>
              </a:p>
              <a:p>
                <a:pPr algn="ctr"/>
                <a:endParaRPr lang="pt-BR" sz="4400" i="1"/>
              </a:p>
              <a:p>
                <a:pPr algn="ctr"/>
                <a:r>
                  <a:rPr lang="pt-BR" sz="4400" i="1"/>
                  <a:t>d = 32,5 mm= 0,0325m</a:t>
                </a:r>
              </a:p>
              <a:p>
                <a:pPr algn="ctr"/>
                <a:endParaRPr lang="pt-BR" sz="4400" i="1"/>
              </a:p>
              <a:p>
                <a:pPr algn="ctr"/>
                <a:r>
                  <a:rPr lang="pt-BR" sz="4400" i="1"/>
                  <a:t>F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4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4400" b="0" i="1" smtClean="0">
                            <a:latin typeface="Cambria Math" panose="02040503050406030204" pitchFamily="18" charset="0"/>
                          </a:rPr>
                          <m:t>110</m:t>
                        </m:r>
                      </m:num>
                      <m:den>
                        <m:r>
                          <m:rPr>
                            <m:nor/>
                          </m:rPr>
                          <a:rPr lang="pt-BR" sz="4400" i="1" dirty="0"/>
                          <m:t>0,0325</m:t>
                        </m:r>
                      </m:den>
                    </m:f>
                  </m:oMath>
                </a14:m>
                <a:r>
                  <a:rPr lang="pt-BR" sz="4400" i="1"/>
                  <a:t>= 3384,62 N</a:t>
                </a:r>
              </a:p>
              <a:p>
                <a:pPr algn="ctr"/>
                <a:r>
                  <a:rPr lang="pt-BR" sz="4400"/>
                  <a:t>      </a:t>
                </a:r>
              </a:p>
            </p:txBody>
          </p:sp>
        </mc:Choice>
        <mc:Fallback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8F06EAE9-1AAD-476F-9B6D-928A9D6BCC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6167" y="438053"/>
                <a:ext cx="6991759" cy="5869492"/>
              </a:xfrm>
              <a:prstGeom prst="rect">
                <a:avLst/>
              </a:prstGeom>
              <a:blipFill>
                <a:blip r:embed="rId2"/>
                <a:stretch>
                  <a:fillRect t="-21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eta: para Baixo 6">
            <a:extLst>
              <a:ext uri="{FF2B5EF4-FFF2-40B4-BE49-F238E27FC236}">
                <a16:creationId xmlns:a16="http://schemas.microsoft.com/office/drawing/2014/main" id="{D61EAF04-C7F3-4906-9570-3691A3E12A0D}"/>
              </a:ext>
            </a:extLst>
          </p:cNvPr>
          <p:cNvSpPr/>
          <p:nvPr/>
        </p:nvSpPr>
        <p:spPr>
          <a:xfrm>
            <a:off x="8171543" y="1175657"/>
            <a:ext cx="522514" cy="638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ta: para Baixo 7">
            <a:extLst>
              <a:ext uri="{FF2B5EF4-FFF2-40B4-BE49-F238E27FC236}">
                <a16:creationId xmlns:a16="http://schemas.microsoft.com/office/drawing/2014/main" id="{C14415D9-2A6C-4F3E-9BEC-52352B1A949C}"/>
              </a:ext>
            </a:extLst>
          </p:cNvPr>
          <p:cNvSpPr/>
          <p:nvPr/>
        </p:nvSpPr>
        <p:spPr>
          <a:xfrm>
            <a:off x="8171543" y="2689776"/>
            <a:ext cx="522514" cy="638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Baixo 8">
            <a:extLst>
              <a:ext uri="{FF2B5EF4-FFF2-40B4-BE49-F238E27FC236}">
                <a16:creationId xmlns:a16="http://schemas.microsoft.com/office/drawing/2014/main" id="{414D2577-C6CB-420A-85D6-C26774338257}"/>
              </a:ext>
            </a:extLst>
          </p:cNvPr>
          <p:cNvSpPr/>
          <p:nvPr/>
        </p:nvSpPr>
        <p:spPr>
          <a:xfrm>
            <a:off x="8171543" y="3947117"/>
            <a:ext cx="522514" cy="638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6451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77C7A13-869E-403D-9C6F-C6BE56E3FFF6}"/>
              </a:ext>
            </a:extLst>
          </p:cNvPr>
          <p:cNvSpPr/>
          <p:nvPr/>
        </p:nvSpPr>
        <p:spPr>
          <a:xfrm>
            <a:off x="504702" y="361537"/>
            <a:ext cx="3865419" cy="619298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800">
                <a:solidFill>
                  <a:schemeClr val="tx1"/>
                </a:solidFill>
              </a:rPr>
              <a:t>Tensão de Cisalhamento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F3DED6DA-24E0-4CE3-8F2D-275EC18DBB4A}"/>
                  </a:ext>
                </a:extLst>
              </p:cNvPr>
              <p:cNvSpPr txBox="1"/>
              <p:nvPr/>
            </p:nvSpPr>
            <p:spPr>
              <a:xfrm>
                <a:off x="4775199" y="332509"/>
                <a:ext cx="7042727" cy="43771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l-GR" sz="4600"/>
                  <a:t>τ</a:t>
                </a:r>
                <a:r>
                  <a:rPr lang="pt-BR" sz="460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4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46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num>
                      <m:den>
                        <m:r>
                          <a:rPr lang="pt-BR" sz="46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den>
                    </m:f>
                  </m:oMath>
                </a14:m>
                <a:endParaRPr lang="pt-BR" sz="4600" u="sng"/>
              </a:p>
              <a:p>
                <a:pPr algn="ctr"/>
                <a:endParaRPr lang="pt-BR" sz="4600" u="sng"/>
              </a:p>
              <a:p>
                <a:pPr algn="ctr"/>
                <a:endParaRPr lang="pt-BR" sz="4600" u="sng"/>
              </a:p>
              <a:p>
                <a:pPr algn="ctr"/>
                <a:r>
                  <a:rPr lang="el-GR" sz="4800"/>
                  <a:t>τ</a:t>
                </a:r>
                <a:r>
                  <a:rPr lang="pt-BR" sz="480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4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pt-BR" sz="4800" i="1" dirty="0"/>
                          <m:t>3384,62</m:t>
                        </m:r>
                      </m:num>
                      <m:den>
                        <m:r>
                          <a:rPr lang="pt-BR" sz="4800" i="1">
                            <a:latin typeface="Cambria Math" panose="02040503050406030204" pitchFamily="18" charset="0"/>
                          </a:rPr>
                          <m:t>20</m:t>
                        </m:r>
                      </m:den>
                    </m:f>
                  </m:oMath>
                </a14:m>
                <a:r>
                  <a:rPr lang="pt-BR" sz="4800"/>
                  <a:t>= 169 MPa      </a:t>
                </a:r>
              </a:p>
              <a:p>
                <a:endParaRPr lang="pt-BR" sz="4600" u="sng"/>
              </a:p>
            </p:txBody>
          </p:sp>
        </mc:Choice>
        <mc:Fallback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F3DED6DA-24E0-4CE3-8F2D-275EC18DBB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5199" y="332509"/>
                <a:ext cx="7042727" cy="4377160"/>
              </a:xfrm>
              <a:prstGeom prst="rect">
                <a:avLst/>
              </a:prstGeom>
              <a:blipFill>
                <a:blip r:embed="rId2"/>
                <a:stretch>
                  <a:fillRect r="-45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ixaDeTexto 4">
                <a:extLst>
                  <a:ext uri="{FF2B5EF4-FFF2-40B4-BE49-F238E27FC236}">
                    <a16:creationId xmlns:a16="http://schemas.microsoft.com/office/drawing/2014/main" id="{6458D7FC-5F8A-4C48-B0CD-96EB6742CFD3}"/>
                  </a:ext>
                </a:extLst>
              </p:cNvPr>
              <p:cNvSpPr txBox="1"/>
              <p:nvPr/>
            </p:nvSpPr>
            <p:spPr>
              <a:xfrm>
                <a:off x="4775199" y="4584167"/>
                <a:ext cx="7042726" cy="18246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2800"/>
                  <a:t>Supondo que a tensão se distribua por apenas 2 dentes:</a:t>
                </a:r>
              </a:p>
              <a:p>
                <a:pPr algn="ctr"/>
                <a:r>
                  <a:rPr lang="el-GR" sz="4000"/>
                  <a:t>τ</a:t>
                </a:r>
                <a:r>
                  <a:rPr lang="pt-BR" sz="400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4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4000" b="0" i="1" smtClean="0">
                            <a:latin typeface="Cambria Math" panose="02040503050406030204" pitchFamily="18" charset="0"/>
                          </a:rPr>
                          <m:t>169</m:t>
                        </m:r>
                      </m:num>
                      <m:den>
                        <m:r>
                          <a:rPr lang="pt-BR" sz="4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pt-BR" sz="4000"/>
                  <a:t> = 84 MPa</a:t>
                </a:r>
              </a:p>
            </p:txBody>
          </p:sp>
        </mc:Choice>
        <mc:Fallback>
          <p:sp>
            <p:nvSpPr>
              <p:cNvPr id="5" name="CaixaDeTexto 4">
                <a:extLst>
                  <a:ext uri="{FF2B5EF4-FFF2-40B4-BE49-F238E27FC236}">
                    <a16:creationId xmlns:a16="http://schemas.microsoft.com/office/drawing/2014/main" id="{6458D7FC-5F8A-4C48-B0CD-96EB6742CF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5199" y="4584167"/>
                <a:ext cx="7042726" cy="1824602"/>
              </a:xfrm>
              <a:prstGeom prst="rect">
                <a:avLst/>
              </a:prstGeom>
              <a:blipFill>
                <a:blip r:embed="rId3"/>
                <a:stretch>
                  <a:fillRect l="-1730" t="-3344" r="-173" b="-70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eta: para Baixo 5">
            <a:extLst>
              <a:ext uri="{FF2B5EF4-FFF2-40B4-BE49-F238E27FC236}">
                <a16:creationId xmlns:a16="http://schemas.microsoft.com/office/drawing/2014/main" id="{1A1608D6-BF25-4E1C-95FA-748A1196B1EF}"/>
              </a:ext>
            </a:extLst>
          </p:cNvPr>
          <p:cNvSpPr/>
          <p:nvPr/>
        </p:nvSpPr>
        <p:spPr>
          <a:xfrm>
            <a:off x="8244114" y="1882460"/>
            <a:ext cx="522514" cy="638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4219B99-4F6B-4816-B275-7301FC057F4E}"/>
              </a:ext>
            </a:extLst>
          </p:cNvPr>
          <p:cNvSpPr txBox="1"/>
          <p:nvPr/>
        </p:nvSpPr>
        <p:spPr>
          <a:xfrm>
            <a:off x="8766628" y="1080654"/>
            <a:ext cx="2646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= Área do dente: 20 mm² </a:t>
            </a:r>
          </a:p>
        </p:txBody>
      </p:sp>
    </p:spTree>
    <p:extLst>
      <p:ext uri="{BB962C8B-B14F-4D97-AF65-F5344CB8AC3E}">
        <p14:creationId xmlns:p14="http://schemas.microsoft.com/office/powerpoint/2010/main" val="1672845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77C7A13-869E-403D-9C6F-C6BE56E3FFF6}"/>
              </a:ext>
            </a:extLst>
          </p:cNvPr>
          <p:cNvSpPr/>
          <p:nvPr/>
        </p:nvSpPr>
        <p:spPr>
          <a:xfrm>
            <a:off x="374073" y="332509"/>
            <a:ext cx="4357584" cy="619298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>
                <a:solidFill>
                  <a:schemeClr val="tx1"/>
                </a:solidFill>
              </a:rPr>
              <a:t>Margem de segurança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42620595-AC8D-4A94-99B5-C824D7984FA6}"/>
                  </a:ext>
                </a:extLst>
              </p:cNvPr>
              <p:cNvSpPr txBox="1"/>
              <p:nvPr/>
            </p:nvSpPr>
            <p:spPr>
              <a:xfrm>
                <a:off x="3895556" y="978457"/>
                <a:ext cx="8415857" cy="54550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3600" i="1"/>
                  <a:t>Ms = 1-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l-GR" sz="3200" i="1" smtClean="0">
                            <a:latin typeface="Cambria Math" panose="02040503050406030204" pitchFamily="18" charset="0"/>
                          </a:rPr>
                          <m:t>τ</m:t>
                        </m:r>
                        <m:r>
                          <a:rPr lang="pt-BR" sz="3200" b="0" i="1" smtClean="0">
                            <a:latin typeface="Cambria Math" panose="02040503050406030204" pitchFamily="18" charset="0"/>
                          </a:rPr>
                          <m:t>  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sz="3200" i="1" smtClean="0">
                            <a:latin typeface="Cambria Math" panose="02040503050406030204" pitchFamily="18" charset="0"/>
                          </a:rPr>
                          <m:t>τ</m:t>
                        </m:r>
                        <m:r>
                          <a:rPr lang="pt-BR" sz="3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pt-BR" sz="3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endParaRPr lang="en-US" sz="3600" i="1"/>
              </a:p>
              <a:p>
                <a:pPr algn="ctr"/>
                <a:endParaRPr lang="en-US" sz="3600" i="1"/>
              </a:p>
              <a:p>
                <a:pPr algn="ctr"/>
                <a:endParaRPr lang="en-US" sz="3600" i="1"/>
              </a:p>
              <a:p>
                <a:pPr algn="ctr"/>
                <a14:m>
                  <m:oMath xmlns:m="http://schemas.openxmlformats.org/officeDocument/2006/math">
                    <m:r>
                      <a:rPr lang="el-GR" sz="3600" i="1">
                        <a:latin typeface="Cambria Math" panose="02040503050406030204" pitchFamily="18" charset="0"/>
                      </a:rPr>
                      <m:t>𝜏</m:t>
                    </m:r>
                    <m:r>
                      <a:rPr lang="pt-BR" sz="3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sz="3600" i="1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pt-BR" sz="3600">
                    <a:latin typeface="Calibri (Corpo)"/>
                  </a:rPr>
                  <a:t> = 1145 * 0,75 = 858,75</a:t>
                </a:r>
              </a:p>
              <a:p>
                <a:pPr algn="ctr"/>
                <a:endParaRPr lang="pt-BR" sz="3600">
                  <a:latin typeface="Calibri (Corpo)"/>
                </a:endParaRPr>
              </a:p>
              <a:p>
                <a:pPr algn="ctr"/>
                <a:endParaRPr lang="en-US" sz="3600" i="1"/>
              </a:p>
              <a:p>
                <a:pPr algn="ctr"/>
                <a:r>
                  <a:rPr lang="pt-BR" sz="3600" i="1"/>
                  <a:t>Ms = 1-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3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3600" i="1">
                            <a:latin typeface="Cambria Math" panose="02040503050406030204" pitchFamily="18" charset="0"/>
                          </a:rPr>
                          <m:t>84  </m:t>
                        </m:r>
                      </m:num>
                      <m:den>
                        <m:r>
                          <a:rPr lang="pt-BR" sz="3600" i="1">
                            <a:latin typeface="Cambria Math" panose="02040503050406030204" pitchFamily="18" charset="0"/>
                          </a:rPr>
                          <m:t>858,75</m:t>
                        </m:r>
                      </m:den>
                    </m:f>
                  </m:oMath>
                </a14:m>
                <a:r>
                  <a:rPr lang="en-US" sz="3600" i="1"/>
                  <a:t> = 0,9 = 90 %</a:t>
                </a:r>
              </a:p>
              <a:p>
                <a:pPr algn="ctr"/>
                <a:endParaRPr lang="en-US" sz="3600" i="1"/>
              </a:p>
              <a:p>
                <a:pPr algn="ctr"/>
                <a:endParaRPr lang="en-US" sz="3600" i="1"/>
              </a:p>
            </p:txBody>
          </p:sp>
        </mc:Choice>
        <mc:Fallback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42620595-AC8D-4A94-99B5-C824D7984F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5556" y="978457"/>
                <a:ext cx="8415857" cy="5455083"/>
              </a:xfrm>
              <a:prstGeom prst="rect">
                <a:avLst/>
              </a:prstGeom>
              <a:blipFill>
                <a:blip r:embed="rId2"/>
                <a:stretch>
                  <a:fillRect t="-14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eta: para Baixo 4">
            <a:extLst>
              <a:ext uri="{FF2B5EF4-FFF2-40B4-BE49-F238E27FC236}">
                <a16:creationId xmlns:a16="http://schemas.microsoft.com/office/drawing/2014/main" id="{FEAB6CC7-CF63-4C13-AB09-84BE782CBCA9}"/>
              </a:ext>
            </a:extLst>
          </p:cNvPr>
          <p:cNvSpPr/>
          <p:nvPr/>
        </p:nvSpPr>
        <p:spPr>
          <a:xfrm>
            <a:off x="7952510" y="1824403"/>
            <a:ext cx="522514" cy="638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: para Baixo 5">
            <a:extLst>
              <a:ext uri="{FF2B5EF4-FFF2-40B4-BE49-F238E27FC236}">
                <a16:creationId xmlns:a16="http://schemas.microsoft.com/office/drawing/2014/main" id="{2FF10218-CB23-44BA-8882-084D1FAF513B}"/>
              </a:ext>
            </a:extLst>
          </p:cNvPr>
          <p:cNvSpPr/>
          <p:nvPr/>
        </p:nvSpPr>
        <p:spPr>
          <a:xfrm>
            <a:off x="7952510" y="3705998"/>
            <a:ext cx="522514" cy="638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3564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77C7A13-869E-403D-9C6F-C6BE56E3FFF6}"/>
              </a:ext>
            </a:extLst>
          </p:cNvPr>
          <p:cNvSpPr/>
          <p:nvPr/>
        </p:nvSpPr>
        <p:spPr>
          <a:xfrm>
            <a:off x="374073" y="332509"/>
            <a:ext cx="3865419" cy="619298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400">
                <a:solidFill>
                  <a:schemeClr val="tx1"/>
                </a:solidFill>
              </a:rPr>
              <a:t>Momento polar e torção</a:t>
            </a:r>
          </a:p>
        </p:txBody>
      </p:sp>
      <p:pic>
        <p:nvPicPr>
          <p:cNvPr id="4" name="Imagem 7" descr="Fundo preto com letras brancas&#10;&#10;Descrição gerada com alta confiança">
            <a:extLst>
              <a:ext uri="{FF2B5EF4-FFF2-40B4-BE49-F238E27FC236}">
                <a16:creationId xmlns:a16="http://schemas.microsoft.com/office/drawing/2014/main" id="{96F6DC1B-947C-4C26-BA32-3EDDEC01D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5877" y="332509"/>
            <a:ext cx="2921042" cy="936024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69BAA6-E1B1-4BA1-A3EF-C4B5CC66667F}"/>
              </a:ext>
            </a:extLst>
          </p:cNvPr>
          <p:cNvSpPr txBox="1"/>
          <p:nvPr/>
        </p:nvSpPr>
        <p:spPr>
          <a:xfrm>
            <a:off x="4382439" y="555583"/>
            <a:ext cx="27355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/>
              <a:t>Momento Polar de Inercia eixo vazado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B9009AC1-5D54-4D1F-9873-F652CD8EADE0}"/>
                  </a:ext>
                </a:extLst>
              </p:cNvPr>
              <p:cNvSpPr txBox="1"/>
              <p:nvPr/>
            </p:nvSpPr>
            <p:spPr>
              <a:xfrm>
                <a:off x="4456685" y="1802078"/>
                <a:ext cx="5050172" cy="7387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=1</m:t>
                      </m:r>
                      <m:f>
                        <m:fPr>
                          <m:ctrlPr>
                            <a:rPr lang="pt-B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pt-B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. [(</m:t>
                          </m:r>
                          <m:sSup>
                            <m:sSupPr>
                              <m:ctrlPr>
                                <a:rPr lang="pt-B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27,5 . </m:t>
                              </m:r>
                              <m:sSup>
                                <m:sSupPr>
                                  <m:ctrlPr>
                                    <a:rPr lang="pt-BR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pt-BR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pt-BR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−3</m:t>
                                  </m:r>
                                </m:sup>
                              </m:sSup>
                              <m:r>
                                <a:rPr lang="pt-B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pt-B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pt-B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−(20 . </m:t>
                          </m:r>
                          <m:sSup>
                            <m:sSupPr>
                              <m:ctrlPr>
                                <a:rPr lang="pt-B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sSup>
                                <m:sSupPr>
                                  <m:ctrlPr>
                                    <a:rPr lang="pt-BR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pt-BR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pt-BR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−3</m:t>
                                  </m:r>
                                </m:sup>
                              </m:sSup>
                              <m:r>
                                <a:rPr lang="pt-B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pt-BR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  <m:r>
                            <a:rPr lang="pt-B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pt-BR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pt-BR" sz="2400"/>
              </a:p>
            </p:txBody>
          </p:sp>
        </mc:Choice>
        <mc:Fallback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B9009AC1-5D54-4D1F-9873-F652CD8EAD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6685" y="1802078"/>
                <a:ext cx="5050172" cy="738728"/>
              </a:xfrm>
              <a:prstGeom prst="rect">
                <a:avLst/>
              </a:prstGeom>
              <a:blipFill>
                <a:blip r:embed="rId3"/>
                <a:stretch>
                  <a:fillRect l="-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ixaDeTexto 7">
                <a:extLst>
                  <a:ext uri="{FF2B5EF4-FFF2-40B4-BE49-F238E27FC236}">
                    <a16:creationId xmlns:a16="http://schemas.microsoft.com/office/drawing/2014/main" id="{4C844422-D203-4B85-B333-A8C2CC5916E1}"/>
                  </a:ext>
                </a:extLst>
              </p:cNvPr>
              <p:cNvSpPr txBox="1"/>
              <p:nvPr/>
            </p:nvSpPr>
            <p:spPr>
              <a:xfrm>
                <a:off x="9506857" y="1940609"/>
                <a:ext cx="287739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400" i="1"/>
                  <a:t>= 6,47 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24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pt-BR" sz="2400" b="0" i="1" smtClean="0">
                            <a:latin typeface="Cambria Math" panose="02040503050406030204" pitchFamily="18" charset="0"/>
                          </a:rPr>
                          <m:t>−7</m:t>
                        </m:r>
                      </m:sup>
                    </m:sSup>
                  </m:oMath>
                </a14:m>
                <a:r>
                  <a:rPr lang="en-US" sz="2400" i="1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pt-BR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endParaRPr lang="en-US" sz="2400" i="1"/>
              </a:p>
            </p:txBody>
          </p:sp>
        </mc:Choice>
        <mc:Fallback>
          <p:sp>
            <p:nvSpPr>
              <p:cNvPr id="8" name="CaixaDeTexto 7">
                <a:extLst>
                  <a:ext uri="{FF2B5EF4-FFF2-40B4-BE49-F238E27FC236}">
                    <a16:creationId xmlns:a16="http://schemas.microsoft.com/office/drawing/2014/main" id="{4C844422-D203-4B85-B333-A8C2CC5916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06857" y="1940609"/>
                <a:ext cx="2877394" cy="461665"/>
              </a:xfrm>
              <a:prstGeom prst="rect">
                <a:avLst/>
              </a:prstGeom>
              <a:blipFill>
                <a:blip r:embed="rId4"/>
                <a:stretch>
                  <a:fillRect t="-1052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DE1D2A0C-752F-4A86-AB19-C0D055723191}"/>
                  </a:ext>
                </a:extLst>
              </p:cNvPr>
              <p:cNvSpPr txBox="1"/>
              <p:nvPr/>
            </p:nvSpPr>
            <p:spPr>
              <a:xfrm>
                <a:off x="5249461" y="5577717"/>
                <a:ext cx="5558246" cy="8168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600" i="1" smtClean="0">
                        <a:latin typeface="Cambria Math" panose="02040503050406030204" pitchFamily="18" charset="0"/>
                      </a:rPr>
                      <m:t>τ</m:t>
                    </m:r>
                  </m:oMath>
                </a14:m>
                <a:r>
                  <a:rPr lang="pt-BR" sz="3600" i="1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2800" b="0" i="1" smtClean="0">
                            <a:latin typeface="Cambria Math" panose="02040503050406030204" pitchFamily="18" charset="0"/>
                          </a:rPr>
                          <m:t> 110 .  (27,5 . </m:t>
                        </m:r>
                        <m:sSup>
                          <m:sSupPr>
                            <m:ctrlPr>
                              <a:rPr lang="pt-BR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2800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pt-BR" sz="2800" b="0" i="1" smtClean="0">
                                <a:latin typeface="Cambria Math" panose="02040503050406030204" pitchFamily="18" charset="0"/>
                              </a:rPr>
                              <m:t>−3</m:t>
                            </m:r>
                          </m:sup>
                        </m:sSup>
                        <m:r>
                          <a:rPr lang="pt-BR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pt-BR" sz="2800" b="0" i="1" smtClean="0">
                            <a:latin typeface="Cambria Math" panose="02040503050406030204" pitchFamily="18" charset="0"/>
                          </a:rPr>
                          <m:t>6,47 . </m:t>
                        </m:r>
                        <m:sSup>
                          <m:sSupPr>
                            <m:ctrlPr>
                              <a:rPr lang="el-GR" sz="28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2800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pt-BR" sz="2800" b="0" i="1" smtClean="0">
                                <a:latin typeface="Cambria Math" panose="02040503050406030204" pitchFamily="18" charset="0"/>
                              </a:rPr>
                              <m:t>−7</m:t>
                            </m:r>
                          </m:sup>
                        </m:sSup>
                      </m:den>
                    </m:f>
                    <m:r>
                      <a:rPr lang="pt-BR" sz="28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3600" i="1"/>
                  <a:t> 4,67 MPa</a:t>
                </a:r>
              </a:p>
            </p:txBody>
          </p:sp>
        </mc:Choice>
        <mc:Fallback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DE1D2A0C-752F-4A86-AB19-C0D0557231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9461" y="5577717"/>
                <a:ext cx="5558246" cy="816827"/>
              </a:xfrm>
              <a:prstGeom prst="rect">
                <a:avLst/>
              </a:prstGeom>
              <a:blipFill>
                <a:blip r:embed="rId5"/>
                <a:stretch>
                  <a:fillRect t="-5224" b="-134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aixaDeTexto 9">
                <a:extLst>
                  <a:ext uri="{FF2B5EF4-FFF2-40B4-BE49-F238E27FC236}">
                    <a16:creationId xmlns:a16="http://schemas.microsoft.com/office/drawing/2014/main" id="{EBF68818-CF48-4889-8AB6-3C98C8713E06}"/>
                  </a:ext>
                </a:extLst>
              </p:cNvPr>
              <p:cNvSpPr txBox="1"/>
              <p:nvPr/>
            </p:nvSpPr>
            <p:spPr>
              <a:xfrm>
                <a:off x="9185088" y="3934024"/>
                <a:ext cx="1622620" cy="9360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600" i="1" smtClean="0">
                        <a:latin typeface="Cambria Math" panose="02040503050406030204" pitchFamily="18" charset="0"/>
                      </a:rPr>
                      <m:t>τ</m:t>
                    </m:r>
                  </m:oMath>
                </a14:m>
                <a:r>
                  <a:rPr lang="pt-BR" sz="3600" i="1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pt-BR" sz="3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pt-BR" sz="36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pt-BR" sz="3600" b="0" i="1" smtClean="0">
                            <a:latin typeface="Cambria Math" panose="02040503050406030204" pitchFamily="18" charset="0"/>
                          </a:rPr>
                          <m:t> .  </m:t>
                        </m:r>
                        <m:r>
                          <m:rPr>
                            <m:sty m:val="p"/>
                          </m:rPr>
                          <a:rPr lang="el-GR" sz="3600" i="1">
                            <a:latin typeface="Cambria Math" panose="02040503050406030204" pitchFamily="18" charset="0"/>
                          </a:rPr>
                          <m:t>ρ</m:t>
                        </m:r>
                      </m:num>
                      <m:den>
                        <m:r>
                          <a:rPr lang="pt-BR" sz="3600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den>
                    </m:f>
                  </m:oMath>
                </a14:m>
                <a:endParaRPr lang="en-US" sz="3600" i="1"/>
              </a:p>
            </p:txBody>
          </p:sp>
        </mc:Choice>
        <mc:Fallback>
          <p:sp>
            <p:nvSpPr>
              <p:cNvPr id="10" name="CaixaDeTexto 9">
                <a:extLst>
                  <a:ext uri="{FF2B5EF4-FFF2-40B4-BE49-F238E27FC236}">
                    <a16:creationId xmlns:a16="http://schemas.microsoft.com/office/drawing/2014/main" id="{EBF68818-CF48-4889-8AB6-3C98C8713E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5088" y="3934024"/>
                <a:ext cx="1622620" cy="936025"/>
              </a:xfrm>
              <a:prstGeom prst="rect">
                <a:avLst/>
              </a:prstGeom>
              <a:blipFill>
                <a:blip r:embed="rId6"/>
                <a:stretch>
                  <a:fillRect b="-5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aixaDeTexto 10">
            <a:extLst>
              <a:ext uri="{FF2B5EF4-FFF2-40B4-BE49-F238E27FC236}">
                <a16:creationId xmlns:a16="http://schemas.microsoft.com/office/drawing/2014/main" id="{3D8C158C-BBB7-4C79-9073-0B3A7BD53B34}"/>
              </a:ext>
            </a:extLst>
          </p:cNvPr>
          <p:cNvSpPr txBox="1"/>
          <p:nvPr/>
        </p:nvSpPr>
        <p:spPr>
          <a:xfrm>
            <a:off x="4529256" y="4140778"/>
            <a:ext cx="2462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/>
              <a:t>Torção</a:t>
            </a:r>
          </a:p>
        </p:txBody>
      </p:sp>
      <p:sp>
        <p:nvSpPr>
          <p:cNvPr id="12" name="Seta: para Baixo 11">
            <a:extLst>
              <a:ext uri="{FF2B5EF4-FFF2-40B4-BE49-F238E27FC236}">
                <a16:creationId xmlns:a16="http://schemas.microsoft.com/office/drawing/2014/main" id="{79FE84B3-0122-47A1-9A65-857152F64B86}"/>
              </a:ext>
            </a:extLst>
          </p:cNvPr>
          <p:cNvSpPr/>
          <p:nvPr/>
        </p:nvSpPr>
        <p:spPr>
          <a:xfrm rot="16200000">
            <a:off x="7564610" y="481206"/>
            <a:ext cx="522514" cy="638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Seta: para Baixo 12">
            <a:extLst>
              <a:ext uri="{FF2B5EF4-FFF2-40B4-BE49-F238E27FC236}">
                <a16:creationId xmlns:a16="http://schemas.microsoft.com/office/drawing/2014/main" id="{98025852-B0BE-4F3E-8FE2-C3E952E9F0D7}"/>
              </a:ext>
            </a:extLst>
          </p:cNvPr>
          <p:cNvSpPr/>
          <p:nvPr/>
        </p:nvSpPr>
        <p:spPr>
          <a:xfrm rot="16200000">
            <a:off x="7564609" y="4082721"/>
            <a:ext cx="522514" cy="638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0412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249054DE-EBEC-48D6-80FD-1808EAF43B95}"/>
              </a:ext>
            </a:extLst>
          </p:cNvPr>
          <p:cNvSpPr/>
          <p:nvPr/>
        </p:nvSpPr>
        <p:spPr>
          <a:xfrm>
            <a:off x="336884" y="311449"/>
            <a:ext cx="4332307" cy="617955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7" name="Tabela 5">
                <a:extLst>
                  <a:ext uri="{FF2B5EF4-FFF2-40B4-BE49-F238E27FC236}">
                    <a16:creationId xmlns:a16="http://schemas.microsoft.com/office/drawing/2014/main" id="{5D82714C-9643-4186-8860-011888EE31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69978784"/>
                  </p:ext>
                </p:extLst>
              </p:nvPr>
            </p:nvGraphicFramePr>
            <p:xfrm>
              <a:off x="5097032" y="311449"/>
              <a:ext cx="6610338" cy="6179554"/>
            </p:xfrm>
            <a:graphic>
              <a:graphicData uri="http://schemas.openxmlformats.org/drawingml/2006/table">
                <a:tbl>
                  <a:tblPr firstRow="1" bandRow="1">
                    <a:tableStyleId>{9D7B26C5-4107-4FEC-AEDC-1716B250A1EF}</a:tableStyleId>
                  </a:tblPr>
                  <a:tblGrid>
                    <a:gridCol w="1477939">
                      <a:extLst>
                        <a:ext uri="{9D8B030D-6E8A-4147-A177-3AD203B41FA5}">
                          <a16:colId xmlns:a16="http://schemas.microsoft.com/office/drawing/2014/main" val="1414195229"/>
                        </a:ext>
                      </a:extLst>
                    </a:gridCol>
                    <a:gridCol w="2728686">
                      <a:extLst>
                        <a:ext uri="{9D8B030D-6E8A-4147-A177-3AD203B41FA5}">
                          <a16:colId xmlns:a16="http://schemas.microsoft.com/office/drawing/2014/main" val="4196006902"/>
                        </a:ext>
                      </a:extLst>
                    </a:gridCol>
                    <a:gridCol w="2403713">
                      <a:extLst>
                        <a:ext uri="{9D8B030D-6E8A-4147-A177-3AD203B41FA5}">
                          <a16:colId xmlns:a16="http://schemas.microsoft.com/office/drawing/2014/main" val="25577846"/>
                        </a:ext>
                      </a:extLst>
                    </a:gridCol>
                  </a:tblGrid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Abreviatura 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significado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/>
                            <a:t>Dados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4136159936"/>
                      </a:ext>
                    </a:extLst>
                  </a:tr>
                  <a:tr h="67876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momento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 110 </a:t>
                          </a:r>
                          <a:r>
                            <a:rPr lang="pt-BR" sz="1900" err="1"/>
                            <a:t>Nm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1423371567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N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força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3384,62 N 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2547033113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d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di</a:t>
                          </a:r>
                          <a:r>
                            <a:rPr lang="pt-BR" sz="1900" b="0" u="none" strike="noStrike" noProof="0"/>
                            <a:t>stancia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0,0325m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898312468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área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20 mm²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279814934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Ms</a:t>
                          </a:r>
                          <a:endParaRPr lang="pt-BR" sz="1900" err="1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margem de segurança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 b="0" u="none" strike="noStrike" noProof="0"/>
                            <a:t>90%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745698657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 err="1"/>
                            <a:t>Ts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tensile strength</a:t>
                          </a:r>
                          <a:endParaRPr lang="pt-BR" sz="1900" err="1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858,75 N/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pt-BR" sz="1900" b="0" i="1" u="none" strike="noStrike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pt-BR" sz="1900" b="0" u="none" strike="noStrike" noProof="0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pt-BR" sz="1900" b="0" u="none" strike="noStrike" noProof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41516675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J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 Torção de Cisalhamento 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169 Mpa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276431180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l-GR" sz="1900" smtClean="0">
                                    <a:latin typeface="Cambria Math" panose="02040503050406030204" pitchFamily="18" charset="0"/>
                                  </a:rPr>
                                  <m:t>τ</m:t>
                                </m:r>
                              </m:oMath>
                            </m:oMathPara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torção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sz="1900" b="0" smtClean="0">
                                    <a:latin typeface="Cambria Math" panose="02040503050406030204" pitchFamily="18" charset="0"/>
                                  </a:rPr>
                                  <m:t>4,67 </m:t>
                                </m:r>
                                <m:r>
                                  <a:rPr lang="pt-BR" sz="1900" b="0" smtClean="0">
                                    <a:latin typeface="Cambria Math" panose="02040503050406030204" pitchFamily="18" charset="0"/>
                                  </a:rPr>
                                  <m:t>𝑀𝑃𝑎</m:t>
                                </m:r>
                              </m:oMath>
                            </m:oMathPara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71133946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C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Raio externo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27,5 .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pt-BR" sz="19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pt-BR" sz="1900" b="0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pt-BR" sz="1900" b="0" smtClean="0">
                                      <a:latin typeface="Cambria Math" panose="02040503050406030204" pitchFamily="18" charset="0"/>
                                    </a:rPr>
                                    <m:t>−3</m:t>
                                  </m:r>
                                </m:sup>
                              </m:sSup>
                            </m:oMath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649960002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pt-BR" sz="19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Raio interno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BR" sz="1900" b="0" smtClean="0">
                                    <a:latin typeface="Cambria Math" panose="02040503050406030204" pitchFamily="18" charset="0"/>
                                  </a:rPr>
                                  <m:t>20 . </m:t>
                                </m:r>
                                <m:sSup>
                                  <m:sSupPr>
                                    <m:ctrlPr>
                                      <a:rPr lang="pt-BR" sz="19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−3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427582720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pt-BR" sz="19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𝐽</m:t>
                                    </m:r>
                                  </m:e>
                                  <m:sub>
                                    <m:r>
                                      <a:rPr lang="pt-BR" sz="1900" b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Momento Polar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pt-BR" sz="19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sz="1900" b="0" smtClean="0">
                                      <a:latin typeface="Cambria Math" panose="02040503050406030204" pitchFamily="18" charset="0"/>
                                    </a:rPr>
                                    <m:t>𝐽</m:t>
                                  </m:r>
                                </m:e>
                                <m:sub>
                                  <m:r>
                                    <a:rPr lang="pt-BR" sz="1900" b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pt-BR" sz="1900"/>
                            <a:t> = 6,47 .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pt-BR" sz="19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pt-BR" sz="1900" b="0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pt-BR" sz="1900" b="0" smtClean="0">
                                      <a:latin typeface="Cambria Math" panose="02040503050406030204" pitchFamily="18" charset="0"/>
                                    </a:rPr>
                                    <m:t>−7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pt-BR" sz="19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pt-BR" sz="1900" b="0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pt-BR" sz="1900" b="0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oMath>
                          </a14:m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2997305886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7" name="Tabela 5">
                <a:extLst>
                  <a:ext uri="{FF2B5EF4-FFF2-40B4-BE49-F238E27FC236}">
                    <a16:creationId xmlns:a16="http://schemas.microsoft.com/office/drawing/2014/main" id="{5D82714C-9643-4186-8860-011888EE31D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69978784"/>
                  </p:ext>
                </p:extLst>
              </p:nvPr>
            </p:nvGraphicFramePr>
            <p:xfrm>
              <a:off x="5097032" y="311449"/>
              <a:ext cx="6610338" cy="6179554"/>
            </p:xfrm>
            <a:graphic>
              <a:graphicData uri="http://schemas.openxmlformats.org/drawingml/2006/table">
                <a:tbl>
                  <a:tblPr firstRow="1" bandRow="1">
                    <a:tableStyleId>{9D7B26C5-4107-4FEC-AEDC-1716B250A1EF}</a:tableStyleId>
                  </a:tblPr>
                  <a:tblGrid>
                    <a:gridCol w="1477939">
                      <a:extLst>
                        <a:ext uri="{9D8B030D-6E8A-4147-A177-3AD203B41FA5}">
                          <a16:colId xmlns:a16="http://schemas.microsoft.com/office/drawing/2014/main" val="1414195229"/>
                        </a:ext>
                      </a:extLst>
                    </a:gridCol>
                    <a:gridCol w="2728686">
                      <a:extLst>
                        <a:ext uri="{9D8B030D-6E8A-4147-A177-3AD203B41FA5}">
                          <a16:colId xmlns:a16="http://schemas.microsoft.com/office/drawing/2014/main" val="4196006902"/>
                        </a:ext>
                      </a:extLst>
                    </a:gridCol>
                    <a:gridCol w="2403713">
                      <a:extLst>
                        <a:ext uri="{9D8B030D-6E8A-4147-A177-3AD203B41FA5}">
                          <a16:colId xmlns:a16="http://schemas.microsoft.com/office/drawing/2014/main" val="25577846"/>
                        </a:ext>
                      </a:extLst>
                    </a:gridCol>
                  </a:tblGrid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Abreviatura 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significado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/>
                            <a:t>Dados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4136159936"/>
                      </a:ext>
                    </a:extLst>
                  </a:tr>
                  <a:tr h="67876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momento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 110 </a:t>
                          </a:r>
                          <a:r>
                            <a:rPr lang="pt-BR" sz="1900" err="1"/>
                            <a:t>Nm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1423371567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N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força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3384,62 N 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2547033113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d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di</a:t>
                          </a:r>
                          <a:r>
                            <a:rPr lang="pt-BR" sz="1900" b="0" u="none" strike="noStrike" noProof="0"/>
                            <a:t>stancia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0,0325m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898312468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área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20 mm²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279814934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Ms</a:t>
                          </a:r>
                          <a:endParaRPr lang="pt-BR" sz="1900" err="1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margem de segurança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 b="0" u="none" strike="noStrike" noProof="0"/>
                            <a:t>90%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745698657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 err="1"/>
                            <a:t>Ts</a:t>
                          </a:r>
                          <a:endParaRPr lang="pt-BR" sz="1900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 b="0" u="none" strike="noStrike" noProof="0"/>
                            <a:t>tensile strength</a:t>
                          </a:r>
                          <a:endParaRPr lang="pt-BR" sz="1900" err="1"/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l="-174684" t="-637805" r="-253" b="-5097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516675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J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pt-BR" sz="1900"/>
                            <a:t> Torção de Cisalhamento 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pt-BR" sz="1900"/>
                            <a:t>169 Mpa</a:t>
                          </a:r>
                        </a:p>
                      </a:txBody>
                      <a:tcPr marL="94227" marR="94227" marT="47113" marB="47113" anchor="ctr"/>
                    </a:tc>
                    <a:extLst>
                      <a:ext uri="{0D108BD9-81ED-4DB2-BD59-A6C34878D82A}">
                        <a16:rowId xmlns:a16="http://schemas.microsoft.com/office/drawing/2014/main" val="3276431180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t="-837805" r="-346914" b="-3097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torção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l="-174684" t="-837805" r="-253" b="-3097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1133946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C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Raio externo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l="-174684" t="-937805" r="-253" b="-2097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49960002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t="-1037805" r="-346914" b="-1097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Raio interno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l="-174684" t="-1037805" r="-253" b="-1097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582720"/>
                      </a:ext>
                    </a:extLst>
                  </a:tr>
                  <a:tr h="50007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t="-1137805" r="-346914" b="-975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lvl="0" algn="ctr">
                            <a:buNone/>
                          </a:pPr>
                          <a:r>
                            <a:rPr lang="pt-BR" sz="1900"/>
                            <a:t>Momento Polar</a:t>
                          </a:r>
                        </a:p>
                      </a:txBody>
                      <a:tcPr marL="94227" marR="94227" marT="47113" marB="47113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94227" marR="94227" marT="47113" marB="47113" anchor="ctr">
                        <a:blipFill>
                          <a:blip r:embed="rId2"/>
                          <a:stretch>
                            <a:fillRect l="-174684" t="-1137805" r="-253" b="-975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9730588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9" name="CaixaDeTexto 18">
            <a:extLst>
              <a:ext uri="{FF2B5EF4-FFF2-40B4-BE49-F238E27FC236}">
                <a16:creationId xmlns:a16="http://schemas.microsoft.com/office/drawing/2014/main" id="{E0FA3FE7-8C9D-4C33-8165-8E81111A10D5}"/>
              </a:ext>
            </a:extLst>
          </p:cNvPr>
          <p:cNvSpPr txBox="1"/>
          <p:nvPr/>
        </p:nvSpPr>
        <p:spPr>
          <a:xfrm>
            <a:off x="764724" y="873048"/>
            <a:ext cx="3476625" cy="49625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err="1">
                <a:latin typeface="+mj-lt"/>
                <a:ea typeface="+mj-ea"/>
                <a:cs typeface="+mj-cs"/>
              </a:rPr>
              <a:t>Símbolos</a:t>
            </a:r>
            <a:r>
              <a:rPr lang="en-US" sz="4800" kern="1200">
                <a:latin typeface="+mj-lt"/>
                <a:ea typeface="+mj-ea"/>
                <a:cs typeface="+mj-cs"/>
              </a:rPr>
              <a:t> e </a:t>
            </a:r>
            <a:r>
              <a:rPr lang="en-US" sz="4800" kern="1200" err="1">
                <a:latin typeface="+mj-lt"/>
                <a:ea typeface="+mj-ea"/>
                <a:cs typeface="+mj-cs"/>
              </a:rPr>
              <a:t>informações</a:t>
            </a:r>
            <a:r>
              <a:rPr lang="en-US" sz="4800" kern="1200">
                <a:latin typeface="+mj-lt"/>
                <a:ea typeface="+mj-ea"/>
                <a:cs typeface="+mj-cs"/>
              </a:rPr>
              <a:t> com base do material </a:t>
            </a:r>
          </a:p>
        </p:txBody>
      </p:sp>
    </p:spTree>
    <p:extLst>
      <p:ext uri="{BB962C8B-B14F-4D97-AF65-F5344CB8AC3E}">
        <p14:creationId xmlns:p14="http://schemas.microsoft.com/office/powerpoint/2010/main" val="1243229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77C7A13-869E-403D-9C6F-C6BE56E3FFF6}"/>
              </a:ext>
            </a:extLst>
          </p:cNvPr>
          <p:cNvSpPr/>
          <p:nvPr/>
        </p:nvSpPr>
        <p:spPr>
          <a:xfrm>
            <a:off x="374073" y="332509"/>
            <a:ext cx="3865419" cy="619298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000">
                <a:solidFill>
                  <a:schemeClr val="tx1"/>
                </a:solidFill>
              </a:rPr>
              <a:t>Manufatura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C1880696-574E-4D3E-B0AD-1A244039F3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51257"/>
              </p:ext>
            </p:extLst>
          </p:nvPr>
        </p:nvGraphicFramePr>
        <p:xfrm>
          <a:off x="4641275" y="1756380"/>
          <a:ext cx="7176652" cy="4042756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336998">
                  <a:extLst>
                    <a:ext uri="{9D8B030D-6E8A-4147-A177-3AD203B41FA5}">
                      <a16:colId xmlns:a16="http://schemas.microsoft.com/office/drawing/2014/main" val="1466342858"/>
                    </a:ext>
                  </a:extLst>
                </a:gridCol>
                <a:gridCol w="3839654">
                  <a:extLst>
                    <a:ext uri="{9D8B030D-6E8A-4147-A177-3AD203B41FA5}">
                      <a16:colId xmlns:a16="http://schemas.microsoft.com/office/drawing/2014/main" val="3607423598"/>
                    </a:ext>
                  </a:extLst>
                </a:gridCol>
              </a:tblGrid>
              <a:tr h="555167">
                <a:tc>
                  <a:txBody>
                    <a:bodyPr/>
                    <a:lstStyle/>
                    <a:p>
                      <a:pPr algn="ctr"/>
                      <a:r>
                        <a:rPr lang="pt-BR" b="1"/>
                        <a:t>Manufatura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/>
                        <a:t>Valores (estimados)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6884151"/>
                  </a:ext>
                </a:extLst>
              </a:tr>
              <a:tr h="69751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t-BR"/>
                        <a:t>Custo do Protótipo 3D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t-BR"/>
                        <a:t>R$ 25,00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5493819"/>
                  </a:ext>
                </a:extLst>
              </a:tr>
              <a:tr h="697518"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Custo do material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t-BR"/>
                        <a:t>R$ 50,00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1917446"/>
                  </a:ext>
                </a:extLst>
              </a:tr>
              <a:tr h="697518"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Custos de maquina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CNC = R$ 90/h</a:t>
                      </a:r>
                    </a:p>
                    <a:p>
                      <a:pPr lvl="0" algn="ctr">
                        <a:buNone/>
                      </a:pPr>
                      <a:r>
                        <a:rPr lang="pt-BR"/>
                        <a:t>Maq. Convencionais = R$ 50/h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4458963"/>
                  </a:ext>
                </a:extLst>
              </a:tr>
              <a:tr h="6975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t-BR"/>
                        <a:t>Tempo de fabricação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CNC = 1h à 2h</a:t>
                      </a:r>
                    </a:p>
                    <a:p>
                      <a:pPr lvl="0" algn="ctr">
                        <a:buNone/>
                      </a:pPr>
                      <a:r>
                        <a:rPr lang="pt-BR"/>
                        <a:t>Maq. Convencionais = 3h à 5h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6288847"/>
                  </a:ext>
                </a:extLst>
              </a:tr>
              <a:tr h="6975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t-BR"/>
                        <a:t>Custo médio 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t-BR"/>
                        <a:t>CNC: R$ 525,00</a:t>
                      </a:r>
                    </a:p>
                    <a:p>
                      <a:pPr lvl="0" algn="ctr">
                        <a:buNone/>
                      </a:pPr>
                      <a:r>
                        <a:rPr lang="pt-BR"/>
                        <a:t>Maq. Convencionais R$ 325,00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42725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8911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 descr="Uma imagem contendo tapete&#10;&#10;Descrição gerada com muito alta confiança">
            <a:extLst>
              <a:ext uri="{FF2B5EF4-FFF2-40B4-BE49-F238E27FC236}">
                <a16:creationId xmlns:a16="http://schemas.microsoft.com/office/drawing/2014/main" id="{317A76DB-C8E4-46D7-B8BD-25ED1370BF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904"/>
          <a:stretch/>
        </p:blipFill>
        <p:spPr>
          <a:xfrm>
            <a:off x="4715691" y="374071"/>
            <a:ext cx="7046818" cy="6109855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60D16BBF-747F-4EDD-AEB7-4F0E80D4C381}"/>
              </a:ext>
            </a:extLst>
          </p:cNvPr>
          <p:cNvSpPr/>
          <p:nvPr/>
        </p:nvSpPr>
        <p:spPr>
          <a:xfrm>
            <a:off x="429491" y="374072"/>
            <a:ext cx="3948545" cy="613756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2E864544-22AA-41FA-9768-43737BC74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491" y="374072"/>
            <a:ext cx="3948546" cy="6109855"/>
          </a:xfrm>
        </p:spPr>
        <p:txBody>
          <a:bodyPr anchor="ctr">
            <a:normAutofit/>
          </a:bodyPr>
          <a:lstStyle/>
          <a:p>
            <a:endParaRPr lang="pt-BR" sz="4400"/>
          </a:p>
          <a:p>
            <a:r>
              <a:rPr lang="pt-BR" sz="4400"/>
              <a:t>PERGUNTAS</a:t>
            </a:r>
          </a:p>
        </p:txBody>
      </p:sp>
    </p:spTree>
    <p:extLst>
      <p:ext uri="{BB962C8B-B14F-4D97-AF65-F5344CB8AC3E}">
        <p14:creationId xmlns:p14="http://schemas.microsoft.com/office/powerpoint/2010/main" val="608278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>
            <a:extLst>
              <a:ext uri="{FF2B5EF4-FFF2-40B4-BE49-F238E27FC236}">
                <a16:creationId xmlns:a16="http://schemas.microsoft.com/office/drawing/2014/main" id="{B5BF25EF-8848-C44E-A837-8ED72743E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354" y="692018"/>
            <a:ext cx="4156157" cy="5672052"/>
          </a:xfr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D8224E5-955B-4DF6-B196-F874B285507C}"/>
              </a:ext>
            </a:extLst>
          </p:cNvPr>
          <p:cNvSpPr/>
          <p:nvPr/>
        </p:nvSpPr>
        <p:spPr>
          <a:xfrm>
            <a:off x="390281" y="360218"/>
            <a:ext cx="3422073" cy="622812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DF00B42-2D96-4096-81A7-33659BA2F6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88"/>
          <a:stretch/>
        </p:blipFill>
        <p:spPr>
          <a:xfrm>
            <a:off x="6827514" y="3429000"/>
            <a:ext cx="4974205" cy="3159343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F8D1ED8-032D-4587-AADC-0483810CC5E0}"/>
              </a:ext>
            </a:extLst>
          </p:cNvPr>
          <p:cNvSpPr txBox="1"/>
          <p:nvPr/>
        </p:nvSpPr>
        <p:spPr>
          <a:xfrm>
            <a:off x="797194" y="2650881"/>
            <a:ext cx="26462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/>
              <a:t>Referências Iniciais</a:t>
            </a:r>
          </a:p>
          <a:p>
            <a:endParaRPr lang="pt-BR"/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741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1924A50F-04F8-4E75-98B2-17BB2C72D227}"/>
              </a:ext>
            </a:extLst>
          </p:cNvPr>
          <p:cNvSpPr/>
          <p:nvPr/>
        </p:nvSpPr>
        <p:spPr>
          <a:xfrm>
            <a:off x="149002" y="235527"/>
            <a:ext cx="5206633" cy="6400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AED0F5C-5253-4055-95CE-D3A9EFAB3AD1}"/>
              </a:ext>
            </a:extLst>
          </p:cNvPr>
          <p:cNvSpPr txBox="1">
            <a:spLocks/>
          </p:cNvSpPr>
          <p:nvPr/>
        </p:nvSpPr>
        <p:spPr>
          <a:xfrm>
            <a:off x="381827" y="353787"/>
            <a:ext cx="4956515" cy="1282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>
                <a:latin typeface="Arial"/>
                <a:cs typeface="Arial"/>
              </a:rPr>
              <a:t>Informações da peça a ser retirada</a:t>
            </a:r>
            <a:endParaRPr lang="pt-BR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AD639E4-2E06-4320-9237-EE39019FD4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t="38032" r="41203" b="44909"/>
          <a:stretch/>
        </p:blipFill>
        <p:spPr>
          <a:xfrm>
            <a:off x="5818909" y="2536372"/>
            <a:ext cx="6224089" cy="4099955"/>
          </a:xfrm>
          <a:prstGeom prst="rect">
            <a:avLst/>
          </a:prstGeom>
        </p:spPr>
      </p:pic>
      <p:sp>
        <p:nvSpPr>
          <p:cNvPr id="7" name="Subtítulo 2">
            <a:extLst>
              <a:ext uri="{FF2B5EF4-FFF2-40B4-BE49-F238E27FC236}">
                <a16:creationId xmlns:a16="http://schemas.microsoft.com/office/drawing/2014/main" id="{8315A37A-F88E-4DBC-8AD0-12FB26EA563B}"/>
              </a:ext>
            </a:extLst>
          </p:cNvPr>
          <p:cNvSpPr txBox="1">
            <a:spLocks/>
          </p:cNvSpPr>
          <p:nvPr/>
        </p:nvSpPr>
        <p:spPr>
          <a:xfrm>
            <a:off x="0" y="1915430"/>
            <a:ext cx="5338342" cy="1797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CMM – 32-39-98</a:t>
            </a:r>
          </a:p>
          <a:p>
            <a:pPr algn="ctr"/>
            <a:r>
              <a:rPr lang="pt-BR" err="1">
                <a:latin typeface="Arial" panose="020B0604020202020204" pitchFamily="34" charset="0"/>
                <a:cs typeface="Arial" panose="020B0604020202020204" pitchFamily="34" charset="0"/>
              </a:rPr>
              <a:t>Special</a:t>
            </a:r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 Tool 1– OU50637</a:t>
            </a:r>
          </a:p>
          <a:p>
            <a:pPr algn="ctr"/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Localização: pág. 1022 </a:t>
            </a:r>
          </a:p>
          <a:p>
            <a:endParaRPr lang="pt-BR"/>
          </a:p>
        </p:txBody>
      </p:sp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A91189D2-BC24-49C8-81E8-66E4A50141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353356"/>
              </p:ext>
            </p:extLst>
          </p:nvPr>
        </p:nvGraphicFramePr>
        <p:xfrm>
          <a:off x="256801" y="4270381"/>
          <a:ext cx="4991033" cy="9042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6532">
                  <a:extLst>
                    <a:ext uri="{9D8B030D-6E8A-4147-A177-3AD203B41FA5}">
                      <a16:colId xmlns:a16="http://schemas.microsoft.com/office/drawing/2014/main" val="3146250636"/>
                    </a:ext>
                  </a:extLst>
                </a:gridCol>
                <a:gridCol w="1112976">
                  <a:extLst>
                    <a:ext uri="{9D8B030D-6E8A-4147-A177-3AD203B41FA5}">
                      <a16:colId xmlns:a16="http://schemas.microsoft.com/office/drawing/2014/main" val="1029563542"/>
                    </a:ext>
                  </a:extLst>
                </a:gridCol>
                <a:gridCol w="2751525">
                  <a:extLst>
                    <a:ext uri="{9D8B030D-6E8A-4147-A177-3AD203B41FA5}">
                      <a16:colId xmlns:a16="http://schemas.microsoft.com/office/drawing/2014/main" val="2777849777"/>
                    </a:ext>
                  </a:extLst>
                </a:gridCol>
              </a:tblGrid>
              <a:tr h="365979">
                <a:tc>
                  <a:txBody>
                    <a:bodyPr/>
                    <a:lstStyle/>
                    <a:p>
                      <a:r>
                        <a:rPr lang="pt-BR" sz="2000" b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Nº peça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2000" b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Nome</a:t>
                      </a:r>
                      <a:endParaRPr lang="pt-BR" sz="2000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2000" b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Torque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6828214"/>
                  </a:ext>
                </a:extLst>
              </a:tr>
              <a:tr h="508051">
                <a:tc>
                  <a:txBody>
                    <a:bodyPr/>
                    <a:lstStyle/>
                    <a:p>
                      <a:r>
                        <a:rPr lang="pt-BR" sz="2000" b="0"/>
                        <a:t>340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2000" b="0"/>
                        <a:t>Porca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2000" b="0"/>
                        <a:t>110 Nm/81.125lbf.in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9607541"/>
                  </a:ext>
                </a:extLst>
              </a:tr>
            </a:tbl>
          </a:graphicData>
        </a:graphic>
      </p:graphicFrame>
      <p:pic>
        <p:nvPicPr>
          <p:cNvPr id="10" name="Imagem 9">
            <a:extLst>
              <a:ext uri="{FF2B5EF4-FFF2-40B4-BE49-F238E27FC236}">
                <a16:creationId xmlns:a16="http://schemas.microsoft.com/office/drawing/2014/main" id="{F1590F8A-01DB-45B6-A5D6-3C343D8CE5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6" t="18497" r="23166" b="9249"/>
          <a:stretch/>
        </p:blipFill>
        <p:spPr>
          <a:xfrm>
            <a:off x="5588460" y="353787"/>
            <a:ext cx="3091306" cy="2259729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8C3C474F-7DB3-4304-97A3-C436BB801E41}"/>
              </a:ext>
            </a:extLst>
          </p:cNvPr>
          <p:cNvSpPr/>
          <p:nvPr/>
        </p:nvSpPr>
        <p:spPr>
          <a:xfrm rot="20230187">
            <a:off x="7363097" y="2797253"/>
            <a:ext cx="2162269" cy="15506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86FF9BEE-243D-4D70-94DB-762FE33FCBFD}"/>
              </a:ext>
            </a:extLst>
          </p:cNvPr>
          <p:cNvSpPr/>
          <p:nvPr/>
        </p:nvSpPr>
        <p:spPr>
          <a:xfrm>
            <a:off x="8913430" y="3528282"/>
            <a:ext cx="828075" cy="64126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C8D62A0C-1EFA-461C-A155-1202CFA2E9B8}"/>
              </a:ext>
            </a:extLst>
          </p:cNvPr>
          <p:cNvSpPr/>
          <p:nvPr/>
        </p:nvSpPr>
        <p:spPr>
          <a:xfrm>
            <a:off x="8367164" y="3858963"/>
            <a:ext cx="546265" cy="51063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20C4259B-44AC-447D-8838-A274F0BBB6F8}"/>
              </a:ext>
            </a:extLst>
          </p:cNvPr>
          <p:cNvSpPr/>
          <p:nvPr/>
        </p:nvSpPr>
        <p:spPr>
          <a:xfrm>
            <a:off x="5749931" y="2536372"/>
            <a:ext cx="718110" cy="240337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AA03330-D373-447F-8829-10923DA41789}"/>
              </a:ext>
            </a:extLst>
          </p:cNvPr>
          <p:cNvSpPr/>
          <p:nvPr/>
        </p:nvSpPr>
        <p:spPr>
          <a:xfrm>
            <a:off x="5562721" y="5764696"/>
            <a:ext cx="1026922" cy="87163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CAF0134A-3A38-4530-AB1B-A4FD13B347F6}"/>
              </a:ext>
            </a:extLst>
          </p:cNvPr>
          <p:cNvSpPr/>
          <p:nvPr/>
        </p:nvSpPr>
        <p:spPr>
          <a:xfrm rot="19916561">
            <a:off x="6193122" y="6003120"/>
            <a:ext cx="1213823" cy="80052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7A3F4C65-64D9-405F-BCDC-C05AA04BCA3E}"/>
              </a:ext>
            </a:extLst>
          </p:cNvPr>
          <p:cNvSpPr/>
          <p:nvPr/>
        </p:nvSpPr>
        <p:spPr>
          <a:xfrm rot="19916561">
            <a:off x="6345522" y="6155520"/>
            <a:ext cx="1213823" cy="80052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CCBB50E9-CAF8-4F51-9169-3AF55F119667}"/>
              </a:ext>
            </a:extLst>
          </p:cNvPr>
          <p:cNvSpPr/>
          <p:nvPr/>
        </p:nvSpPr>
        <p:spPr>
          <a:xfrm rot="19916561">
            <a:off x="9058268" y="5602198"/>
            <a:ext cx="3761796" cy="148127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002E12C9-08A8-46AB-AAF6-CA65956E6333}"/>
              </a:ext>
            </a:extLst>
          </p:cNvPr>
          <p:cNvSpPr/>
          <p:nvPr/>
        </p:nvSpPr>
        <p:spPr>
          <a:xfrm>
            <a:off x="6952433" y="6098559"/>
            <a:ext cx="3761796" cy="148127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262937CB-B75F-48C3-A33B-5A321498E9ED}"/>
              </a:ext>
            </a:extLst>
          </p:cNvPr>
          <p:cNvSpPr/>
          <p:nvPr/>
        </p:nvSpPr>
        <p:spPr>
          <a:xfrm rot="376017">
            <a:off x="10573819" y="2017709"/>
            <a:ext cx="991469" cy="148127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D92AB257-AEBC-416F-B178-3A6197EB6F47}"/>
              </a:ext>
            </a:extLst>
          </p:cNvPr>
          <p:cNvSpPr/>
          <p:nvPr/>
        </p:nvSpPr>
        <p:spPr>
          <a:xfrm rot="17878900">
            <a:off x="10225451" y="1620276"/>
            <a:ext cx="991469" cy="216243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7708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6">
            <a:extLst>
              <a:ext uri="{FF2B5EF4-FFF2-40B4-BE49-F238E27FC236}">
                <a16:creationId xmlns:a16="http://schemas.microsoft.com/office/drawing/2014/main" id="{0AF27729-B7AA-40B0-AF82-D62F4878B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204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B4A0B50-4107-42CA-95A9-C8FAEDA1BDCA}"/>
              </a:ext>
            </a:extLst>
          </p:cNvPr>
          <p:cNvSpPr txBox="1"/>
          <p:nvPr/>
        </p:nvSpPr>
        <p:spPr>
          <a:xfrm>
            <a:off x="7600208" y="320634"/>
            <a:ext cx="4132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Desenho da chave 01 (projeto substituto).</a:t>
            </a:r>
          </a:p>
        </p:txBody>
      </p:sp>
    </p:spTree>
    <p:extLst>
      <p:ext uri="{BB962C8B-B14F-4D97-AF65-F5344CB8AC3E}">
        <p14:creationId xmlns:p14="http://schemas.microsoft.com/office/powerpoint/2010/main" val="3872522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7507E8B1-3317-574A-BCD6-C3166FB38A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456" y="478302"/>
            <a:ext cx="3322907" cy="5978769"/>
          </a:xfrm>
          <a:prstGeom prst="rect">
            <a:avLst/>
          </a:prstGeom>
        </p:spPr>
      </p:pic>
      <p:pic>
        <p:nvPicPr>
          <p:cNvPr id="8" name="Imagem 8">
            <a:extLst>
              <a:ext uri="{FF2B5EF4-FFF2-40B4-BE49-F238E27FC236}">
                <a16:creationId xmlns:a16="http://schemas.microsoft.com/office/drawing/2014/main" id="{15BA3D7B-C101-F646-BDD2-3419FC18C8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192" y="439615"/>
            <a:ext cx="3225640" cy="5940082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7C8CFD01-F502-488C-B717-CD7458391CD5}"/>
              </a:ext>
            </a:extLst>
          </p:cNvPr>
          <p:cNvSpPr/>
          <p:nvPr/>
        </p:nvSpPr>
        <p:spPr>
          <a:xfrm>
            <a:off x="415637" y="439615"/>
            <a:ext cx="4389120" cy="597876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D9CB7C8-81A7-4290-A4E4-AD22B7312F4B}"/>
              </a:ext>
            </a:extLst>
          </p:cNvPr>
          <p:cNvSpPr txBox="1"/>
          <p:nvPr/>
        </p:nvSpPr>
        <p:spPr>
          <a:xfrm>
            <a:off x="741360" y="3136611"/>
            <a:ext cx="3737674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>
                <a:latin typeface="Arial"/>
                <a:cs typeface="Calibri"/>
              </a:rPr>
              <a:t>Protótipo Chave 01</a:t>
            </a:r>
          </a:p>
          <a:p>
            <a:r>
              <a:rPr lang="pt-BR" sz="3200">
                <a:latin typeface="Arial"/>
                <a:cs typeface="Calibri"/>
              </a:rPr>
              <a:t>(suplente) </a:t>
            </a:r>
          </a:p>
        </p:txBody>
      </p:sp>
    </p:spTree>
    <p:extLst>
      <p:ext uri="{BB962C8B-B14F-4D97-AF65-F5344CB8AC3E}">
        <p14:creationId xmlns:p14="http://schemas.microsoft.com/office/powerpoint/2010/main" val="4292163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790F423B-FFE9-824E-B325-CB83DA661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492" y="-3953"/>
            <a:ext cx="12192000" cy="686195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D69E27E-6F4D-490A-9DF8-E7C9FF3F162A}"/>
              </a:ext>
            </a:extLst>
          </p:cNvPr>
          <p:cNvSpPr txBox="1"/>
          <p:nvPr/>
        </p:nvSpPr>
        <p:spPr>
          <a:xfrm>
            <a:off x="8547316" y="359042"/>
            <a:ext cx="316940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/>
              <a:t>Desenho de projeções Chave 02 (aprovada)</a:t>
            </a:r>
            <a:endParaRPr lang="pt-BR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2021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E5C90410-A19D-4002-8B73-CD616E8E0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000" y="376881"/>
            <a:ext cx="5036071" cy="58000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6AC60196-75B9-4241-970E-78901710B5EE}"/>
              </a:ext>
            </a:extLst>
          </p:cNvPr>
          <p:cNvSpPr/>
          <p:nvPr/>
        </p:nvSpPr>
        <p:spPr>
          <a:xfrm>
            <a:off x="436000" y="376881"/>
            <a:ext cx="5034689" cy="580008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CCAC59-1D58-4C02-A265-D23A0B71F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406" y="704088"/>
            <a:ext cx="4341886" cy="5128676"/>
          </a:xfrm>
        </p:spPr>
        <p:txBody>
          <a:bodyPr>
            <a:normAutofit/>
          </a:bodyPr>
          <a:lstStyle/>
          <a:p>
            <a:pPr algn="ctr"/>
            <a:r>
              <a:rPr lang="pt-BR" sz="3600"/>
              <a:t>Protótipo da Chave 02 (aprovada)</a:t>
            </a:r>
          </a:p>
        </p:txBody>
      </p:sp>
      <p:pic>
        <p:nvPicPr>
          <p:cNvPr id="5" name="Imagem 6" descr="Uma imagem contendo ao ar livre, mesa, pedaço, rua&#10;&#10;Descrição gerada automaticamente">
            <a:extLst>
              <a:ext uri="{FF2B5EF4-FFF2-40B4-BE49-F238E27FC236}">
                <a16:creationId xmlns:a16="http://schemas.microsoft.com/office/drawing/2014/main" id="{68A4304A-EFA1-419B-9F50-DC849345D2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5" t="31725" r="22669" b="10334"/>
          <a:stretch/>
        </p:blipFill>
        <p:spPr>
          <a:xfrm>
            <a:off x="5920503" y="3276921"/>
            <a:ext cx="2336806" cy="29000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Imagem 7">
            <a:extLst>
              <a:ext uri="{FF2B5EF4-FFF2-40B4-BE49-F238E27FC236}">
                <a16:creationId xmlns:a16="http://schemas.microsoft.com/office/drawing/2014/main" id="{BC7B7274-6C0E-4D6C-83C2-2893C2CF3C3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8" t="27476" r="12048" b="17866"/>
          <a:stretch/>
        </p:blipFill>
        <p:spPr>
          <a:xfrm>
            <a:off x="9174052" y="484909"/>
            <a:ext cx="2620811" cy="25353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m 5" descr="Uma imagem contendo no interior, par, pequeno, pedaço&#10;&#10;Descrição gerada automaticamente">
            <a:extLst>
              <a:ext uri="{FF2B5EF4-FFF2-40B4-BE49-F238E27FC236}">
                <a16:creationId xmlns:a16="http://schemas.microsoft.com/office/drawing/2014/main" id="{E0E43C3C-68C6-45D5-BEDB-99FC8ADC8D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477" y="484910"/>
            <a:ext cx="3148830" cy="2535380"/>
          </a:xfrm>
          <a:prstGeom prst="rect">
            <a:avLst/>
          </a:prstGeom>
        </p:spPr>
      </p:pic>
      <p:pic>
        <p:nvPicPr>
          <p:cNvPr id="8" name="VID-20200620-WA0012.mp4" descr="Uma imagem contendo no interior, pessoa, segurando, mão&#10;&#10;Descrição gerada automaticamente">
            <a:hlinkClick r:id="" action="ppaction://media"/>
            <a:extLst>
              <a:ext uri="{FF2B5EF4-FFF2-40B4-BE49-F238E27FC236}">
                <a16:creationId xmlns:a16="http://schemas.microsoft.com/office/drawing/2014/main" id="{A4FF3B3B-E2D8-40DB-9BD9-DF46163A31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50097" y="3276921"/>
            <a:ext cx="3148830" cy="281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96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398BEB2B-A031-4D39-9C53-57F14E7201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747" y="401782"/>
            <a:ext cx="5443554" cy="5972963"/>
          </a:xfr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txBody>
          <a:bodyPr>
            <a:normAutofit lnSpcReduction="10000"/>
          </a:bodyPr>
          <a:lstStyle/>
          <a:p>
            <a:endParaRPr lang="pt-BR" sz="3500">
              <a:latin typeface="+mj-lt"/>
              <a:cs typeface="Arial" panose="020B0604020202020204" pitchFamily="34" charset="0"/>
            </a:endParaRPr>
          </a:p>
          <a:p>
            <a:r>
              <a:rPr lang="pt-BR" sz="3500">
                <a:latin typeface="+mj-lt"/>
                <a:cs typeface="Arial" panose="020B0604020202020204" pitchFamily="34" charset="0"/>
              </a:rPr>
              <a:t>Informações da ferramenta</a:t>
            </a:r>
          </a:p>
          <a:p>
            <a:endParaRPr lang="pt-BR"/>
          </a:p>
          <a:p>
            <a:endParaRPr lang="pt-BR"/>
          </a:p>
          <a:p>
            <a:r>
              <a:rPr lang="pt-BR"/>
              <a:t>Materiais indicados: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/>
              <a:t>Aço 1010 a 1040.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/>
              <a:t>Aço manganês.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/>
              <a:t>Aço cromo vanádio. (aprovado)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/>
          </a:p>
          <a:p>
            <a:pPr algn="just"/>
            <a:endParaRPr lang="pt-BR"/>
          </a:p>
          <a:p>
            <a:r>
              <a:rPr lang="pt-BR"/>
              <a:t>Tratamento térmico indicado: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/>
              <a:t>Têmpera. (aprovado)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err="1"/>
              <a:t>Martêmpera</a:t>
            </a:r>
            <a:r>
              <a:rPr lang="pt-BR"/>
              <a:t>. </a:t>
            </a:r>
          </a:p>
        </p:txBody>
      </p:sp>
      <p:pic>
        <p:nvPicPr>
          <p:cNvPr id="7" name="Imagem 6" descr="Uma imagem contendo fogo, grama, gato, edifício&#10;&#10;Descrição gerada automaticamente">
            <a:extLst>
              <a:ext uri="{FF2B5EF4-FFF2-40B4-BE49-F238E27FC236}">
                <a16:creationId xmlns:a16="http://schemas.microsoft.com/office/drawing/2014/main" id="{820CD1D1-BD62-4C82-9D6D-FC8CC2517A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01782"/>
            <a:ext cx="5763491" cy="5978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165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70">
            <a:extLst>
              <a:ext uri="{FF2B5EF4-FFF2-40B4-BE49-F238E27FC236}">
                <a16:creationId xmlns:a16="http://schemas.microsoft.com/office/drawing/2014/main" id="{E02F3C71-C981-4614-98EA-D6C494F80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3DDC09F-5792-46A9-B7E7-2A6A70E7D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961" y="640081"/>
            <a:ext cx="6578090" cy="1344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Dados do Material - </a:t>
            </a:r>
            <a:r>
              <a:rPr lang="en-US" sz="4000" err="1"/>
              <a:t>Aço</a:t>
            </a:r>
            <a:r>
              <a:rPr lang="en-US" sz="4000"/>
              <a:t> 6150 (</a:t>
            </a:r>
            <a:r>
              <a:rPr lang="en-US" sz="4000" err="1"/>
              <a:t>Cromo</a:t>
            </a:r>
            <a:r>
              <a:rPr lang="en-US" sz="4000"/>
              <a:t> </a:t>
            </a:r>
            <a:r>
              <a:rPr lang="en-US" sz="4000" err="1"/>
              <a:t>Vanádio</a:t>
            </a:r>
            <a:r>
              <a:rPr lang="en-US" sz="4000"/>
              <a:t>)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0E7D2D0-4477-4C86-926A-F3A52B37A0D9}"/>
              </a:ext>
            </a:extLst>
          </p:cNvPr>
          <p:cNvSpPr txBox="1"/>
          <p:nvPr/>
        </p:nvSpPr>
        <p:spPr>
          <a:xfrm>
            <a:off x="821515" y="2121762"/>
            <a:ext cx="6204984" cy="362691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O </a:t>
            </a:r>
            <a:r>
              <a:rPr lang="en-US" sz="2400" err="1"/>
              <a:t>Aço</a:t>
            </a:r>
            <a:r>
              <a:rPr lang="en-US" sz="2400"/>
              <a:t> SAE-6150 é  um </a:t>
            </a:r>
            <a:r>
              <a:rPr lang="en-US" sz="2400" err="1"/>
              <a:t>aço</a:t>
            </a:r>
            <a:r>
              <a:rPr lang="en-US" sz="2400"/>
              <a:t> de </a:t>
            </a:r>
            <a:r>
              <a:rPr lang="en-US" sz="2400" err="1"/>
              <a:t>alta</a:t>
            </a:r>
            <a:r>
              <a:rPr lang="en-US" sz="2400"/>
              <a:t> </a:t>
            </a:r>
            <a:r>
              <a:rPr lang="en-US" sz="2400" err="1"/>
              <a:t>temperabilidade</a:t>
            </a:r>
            <a:r>
              <a:rPr lang="en-US" sz="2400"/>
              <a:t> e boa </a:t>
            </a:r>
            <a:r>
              <a:rPr lang="en-US" sz="2400" err="1"/>
              <a:t>ductilidade</a:t>
            </a:r>
            <a:r>
              <a:rPr lang="en-US" sz="2400"/>
              <a:t> </a:t>
            </a:r>
            <a:r>
              <a:rPr lang="en-US" sz="2400" err="1"/>
              <a:t>recomendado</a:t>
            </a:r>
            <a:r>
              <a:rPr lang="en-US" sz="2400"/>
              <a:t> para </a:t>
            </a:r>
            <a:r>
              <a:rPr lang="en-US" sz="2400" err="1"/>
              <a:t>uso</a:t>
            </a:r>
            <a:r>
              <a:rPr lang="en-US" sz="2400"/>
              <a:t> </a:t>
            </a:r>
            <a:r>
              <a:rPr lang="en-US" sz="2400" err="1"/>
              <a:t>em</a:t>
            </a:r>
            <a:r>
              <a:rPr lang="en-US" sz="2400"/>
              <a:t> </a:t>
            </a:r>
            <a:r>
              <a:rPr lang="en-US" sz="2400" err="1"/>
              <a:t>Molas</a:t>
            </a:r>
            <a:r>
              <a:rPr lang="en-US" sz="2400"/>
              <a:t> </a:t>
            </a:r>
            <a:r>
              <a:rPr lang="en-US" sz="2400" err="1"/>
              <a:t>elípticas</a:t>
            </a:r>
            <a:r>
              <a:rPr lang="en-US" sz="2400"/>
              <a:t> e </a:t>
            </a:r>
            <a:r>
              <a:rPr lang="en-US" sz="2400" err="1"/>
              <a:t>helicoidais</a:t>
            </a:r>
            <a:r>
              <a:rPr lang="en-US" sz="2400"/>
              <a:t>, </a:t>
            </a:r>
            <a:r>
              <a:rPr lang="en-US" sz="2400" err="1"/>
              <a:t>molas</a:t>
            </a:r>
            <a:r>
              <a:rPr lang="en-US" sz="2400"/>
              <a:t> para </a:t>
            </a:r>
            <a:r>
              <a:rPr lang="en-US" sz="2400" err="1"/>
              <a:t>válvulas</a:t>
            </a:r>
            <a:r>
              <a:rPr lang="en-US" sz="2400"/>
              <a:t>, </a:t>
            </a:r>
            <a:r>
              <a:rPr lang="en-US" sz="2400" err="1"/>
              <a:t>mola-prato</a:t>
            </a:r>
            <a:r>
              <a:rPr lang="en-US" sz="2400"/>
              <a:t>, </a:t>
            </a:r>
            <a:r>
              <a:rPr lang="en-US" sz="2400" err="1"/>
              <a:t>pinças</a:t>
            </a:r>
            <a:r>
              <a:rPr lang="en-US" sz="2400"/>
              <a:t> de </a:t>
            </a:r>
            <a:r>
              <a:rPr lang="en-US" sz="2400" err="1"/>
              <a:t>torno</a:t>
            </a:r>
            <a:r>
              <a:rPr lang="en-US" sz="2400"/>
              <a:t> CNC, </a:t>
            </a:r>
            <a:r>
              <a:rPr lang="en-US" sz="2400" err="1"/>
              <a:t>barras</a:t>
            </a:r>
            <a:r>
              <a:rPr lang="en-US" sz="2400"/>
              <a:t> de </a:t>
            </a:r>
            <a:r>
              <a:rPr lang="en-US" sz="2400" err="1"/>
              <a:t>torção</a:t>
            </a:r>
            <a:r>
              <a:rPr lang="en-US" sz="2400"/>
              <a:t> entre outros </a:t>
            </a:r>
            <a:r>
              <a:rPr lang="en-US" sz="2400" err="1"/>
              <a:t>elementos</a:t>
            </a:r>
            <a:r>
              <a:rPr lang="en-US" sz="2400"/>
              <a:t> </a:t>
            </a:r>
            <a:r>
              <a:rPr lang="en-US" sz="2400" err="1"/>
              <a:t>mecânicos</a:t>
            </a:r>
            <a:r>
              <a:rPr lang="en-US" sz="2400"/>
              <a:t> </a:t>
            </a:r>
            <a:r>
              <a:rPr lang="en-US" sz="2400" err="1"/>
              <a:t>sujeitos</a:t>
            </a:r>
            <a:r>
              <a:rPr lang="en-US" sz="2400"/>
              <a:t> a </a:t>
            </a:r>
            <a:r>
              <a:rPr lang="en-US" sz="2400" err="1"/>
              <a:t>variações</a:t>
            </a:r>
            <a:r>
              <a:rPr lang="en-US" sz="2400"/>
              <a:t> de </a:t>
            </a:r>
            <a:r>
              <a:rPr lang="en-US" sz="2400" err="1"/>
              <a:t>flexão</a:t>
            </a:r>
            <a:r>
              <a:rPr lang="en-US" sz="2400"/>
              <a:t> </a:t>
            </a:r>
            <a:r>
              <a:rPr lang="en-US" sz="2400" err="1"/>
              <a:t>ou</a:t>
            </a:r>
            <a:r>
              <a:rPr lang="en-US" sz="2400"/>
              <a:t> </a:t>
            </a:r>
            <a:r>
              <a:rPr lang="en-US" sz="2400" err="1"/>
              <a:t>torção</a:t>
            </a:r>
            <a:r>
              <a:rPr lang="en-US" sz="2400"/>
              <a:t>.  Na </a:t>
            </a:r>
            <a:r>
              <a:rPr lang="en-US" sz="2400" err="1"/>
              <a:t>condição</a:t>
            </a:r>
            <a:r>
              <a:rPr lang="en-US" sz="2400"/>
              <a:t> </a:t>
            </a:r>
            <a:r>
              <a:rPr lang="en-US" sz="2400" err="1"/>
              <a:t>beneficiada</a:t>
            </a:r>
            <a:r>
              <a:rPr lang="en-US" sz="2400"/>
              <a:t> </a:t>
            </a:r>
            <a:r>
              <a:rPr lang="en-US" sz="2400" err="1"/>
              <a:t>apresenta</a:t>
            </a:r>
            <a:r>
              <a:rPr lang="en-US" sz="2400"/>
              <a:t> </a:t>
            </a:r>
            <a:r>
              <a:rPr lang="en-US" sz="2400" err="1"/>
              <a:t>alta</a:t>
            </a:r>
            <a:r>
              <a:rPr lang="en-US" sz="2400"/>
              <a:t> </a:t>
            </a:r>
            <a:r>
              <a:rPr lang="en-US" sz="2400" err="1"/>
              <a:t>resistência</a:t>
            </a:r>
            <a:r>
              <a:rPr lang="en-US" sz="2400"/>
              <a:t> </a:t>
            </a:r>
            <a:r>
              <a:rPr lang="en-US" sz="2400" err="1"/>
              <a:t>mecânica</a:t>
            </a:r>
            <a:r>
              <a:rPr lang="en-US" sz="2400"/>
              <a:t> e boa </a:t>
            </a:r>
            <a:r>
              <a:rPr lang="en-US" sz="2400" err="1"/>
              <a:t>resistência</a:t>
            </a:r>
            <a:r>
              <a:rPr lang="en-US" sz="2400"/>
              <a:t> à </a:t>
            </a:r>
            <a:r>
              <a:rPr lang="en-US" sz="2400" err="1"/>
              <a:t>fadiga</a:t>
            </a:r>
            <a:endParaRPr lang="en-US" sz="2400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AA904CFA-13D3-4883-8230-5D832D1679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112775"/>
              </p:ext>
            </p:extLst>
          </p:nvPr>
        </p:nvGraphicFramePr>
        <p:xfrm>
          <a:off x="7812706" y="1499259"/>
          <a:ext cx="4042411" cy="3859481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464452">
                  <a:extLst>
                    <a:ext uri="{9D8B030D-6E8A-4147-A177-3AD203B41FA5}">
                      <a16:colId xmlns:a16="http://schemas.microsoft.com/office/drawing/2014/main" val="1907667986"/>
                    </a:ext>
                  </a:extLst>
                </a:gridCol>
                <a:gridCol w="1577959">
                  <a:extLst>
                    <a:ext uri="{9D8B030D-6E8A-4147-A177-3AD203B41FA5}">
                      <a16:colId xmlns:a16="http://schemas.microsoft.com/office/drawing/2014/main" val="641819550"/>
                    </a:ext>
                  </a:extLst>
                </a:gridCol>
              </a:tblGrid>
              <a:tr h="824355">
                <a:tc>
                  <a:txBody>
                    <a:bodyPr/>
                    <a:lstStyle/>
                    <a:p>
                      <a:pPr algn="ctr"/>
                      <a:r>
                        <a:rPr lang="pt-BR" sz="2100"/>
                        <a:t>Propriedade</a:t>
                      </a:r>
                      <a:r>
                        <a:rPr lang="pt-BR" sz="2100" b="1" u="none" strike="noStrike" noProof="0"/>
                        <a:t>s</a:t>
                      </a:r>
                      <a:endParaRPr lang="pt-BR" sz="2100" b="1"/>
                    </a:p>
                  </a:txBody>
                  <a:tcPr marL="106379" marR="106379" marT="53190" marB="531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100"/>
                        <a:t>Métrica</a:t>
                      </a:r>
                    </a:p>
                  </a:txBody>
                  <a:tcPr marL="106379" marR="106379" marT="53190" marB="53190" anchor="ctr"/>
                </a:tc>
                <a:extLst>
                  <a:ext uri="{0D108BD9-81ED-4DB2-BD59-A6C34878D82A}">
                    <a16:rowId xmlns:a16="http://schemas.microsoft.com/office/drawing/2014/main" val="3175232337"/>
                  </a:ext>
                </a:extLst>
              </a:tr>
              <a:tr h="824355">
                <a:tc>
                  <a:txBody>
                    <a:bodyPr/>
                    <a:lstStyle/>
                    <a:p>
                      <a:pPr algn="ctr"/>
                      <a:r>
                        <a:rPr lang="pt-BR" sz="2100"/>
                        <a:t>Densidade</a:t>
                      </a:r>
                    </a:p>
                  </a:txBody>
                  <a:tcPr marL="106379" marR="106379" marT="53190" marB="531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100"/>
                        <a:t>7.85 g/cm3</a:t>
                      </a:r>
                    </a:p>
                  </a:txBody>
                  <a:tcPr marL="106379" marR="106379" marT="53190" marB="53190" anchor="ctr"/>
                </a:tc>
                <a:extLst>
                  <a:ext uri="{0D108BD9-81ED-4DB2-BD59-A6C34878D82A}">
                    <a16:rowId xmlns:a16="http://schemas.microsoft.com/office/drawing/2014/main" val="3090749749"/>
                  </a:ext>
                </a:extLst>
              </a:tr>
              <a:tr h="1386416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t-BR" sz="2100" b="0" u="none" strike="noStrike" noProof="0" err="1"/>
                        <a:t>Tensile</a:t>
                      </a:r>
                      <a:r>
                        <a:rPr lang="pt-BR" sz="2100" b="0" u="none" strike="noStrike" noProof="0"/>
                        <a:t> </a:t>
                      </a:r>
                      <a:r>
                        <a:rPr lang="pt-BR" sz="2100" b="0" u="none" strike="noStrike" noProof="0" err="1"/>
                        <a:t>Strength</a:t>
                      </a:r>
                      <a:r>
                        <a:rPr lang="pt-BR" sz="2100" b="0" u="none" strike="noStrike" noProof="0"/>
                        <a:t>, </a:t>
                      </a:r>
                      <a:r>
                        <a:rPr lang="pt-BR" sz="2100" b="0" u="none" strike="noStrike" noProof="0" err="1"/>
                        <a:t>Ultimate</a:t>
                      </a:r>
                      <a:r>
                        <a:rPr lang="pt-BR" sz="2100" b="0" u="none" strike="noStrike" noProof="0"/>
                        <a:t> </a:t>
                      </a:r>
                      <a:endParaRPr lang="pt-BR" sz="2100"/>
                    </a:p>
                  </a:txBody>
                  <a:tcPr marL="106379" marR="106379" marT="53190" marB="531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100"/>
                        <a:t>1145 MPa</a:t>
                      </a:r>
                    </a:p>
                  </a:txBody>
                  <a:tcPr marL="106379" marR="106379" marT="53190" marB="53190" anchor="ctr"/>
                </a:tc>
                <a:extLst>
                  <a:ext uri="{0D108BD9-81ED-4DB2-BD59-A6C34878D82A}">
                    <a16:rowId xmlns:a16="http://schemas.microsoft.com/office/drawing/2014/main" val="2830949462"/>
                  </a:ext>
                </a:extLst>
              </a:tr>
              <a:tr h="824355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t-BR" sz="2100" b="0" u="none" strike="noStrike" noProof="0"/>
                        <a:t>Dureza, </a:t>
                      </a:r>
                      <a:r>
                        <a:rPr lang="pt-BR" sz="2100" b="0" u="none" strike="noStrike" noProof="0" err="1"/>
                        <a:t>Brinell</a:t>
                      </a:r>
                      <a:r>
                        <a:rPr lang="pt-BR" sz="2100" b="0" u="none" strike="noStrike" noProof="0"/>
                        <a:t> </a:t>
                      </a:r>
                      <a:endParaRPr lang="pt-BR" sz="2100"/>
                    </a:p>
                  </a:txBody>
                  <a:tcPr marL="106379" marR="106379" marT="53190" marB="531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100"/>
                        <a:t>331</a:t>
                      </a:r>
                    </a:p>
                  </a:txBody>
                  <a:tcPr marL="106379" marR="106379" marT="53190" marB="53190" anchor="ctr"/>
                </a:tc>
                <a:extLst>
                  <a:ext uri="{0D108BD9-81ED-4DB2-BD59-A6C34878D82A}">
                    <a16:rowId xmlns:a16="http://schemas.microsoft.com/office/drawing/2014/main" val="26185994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78990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9D9E641F7AC344C932C633B6345A5BC" ma:contentTypeVersion="7" ma:contentTypeDescription="Crie um novo documento." ma:contentTypeScope="" ma:versionID="0970c899fa571019442e9bffc46321ec">
  <xsd:schema xmlns:xsd="http://www.w3.org/2001/XMLSchema" xmlns:xs="http://www.w3.org/2001/XMLSchema" xmlns:p="http://schemas.microsoft.com/office/2006/metadata/properties" xmlns:ns2="ffaec952-c496-41b1-92a7-336a051b9326" targetNamespace="http://schemas.microsoft.com/office/2006/metadata/properties" ma:root="true" ma:fieldsID="4690b9cbb532a89bab6f27710eac71b2" ns2:_="">
    <xsd:import namespace="ffaec952-c496-41b1-92a7-336a051b932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aec952-c496-41b1-92a7-336a051b93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1E61AA4-D97F-4C2F-8DB3-DA6E4D9AB6BF}">
  <ds:schemaRefs>
    <ds:schemaRef ds:uri="ffaec952-c496-41b1-92a7-336a051b932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ED0ED06-F704-457B-BBEF-0BB0CA651E8B}">
  <ds:schemaRefs>
    <ds:schemaRef ds:uri="ffaec952-c496-41b1-92a7-336a051b932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46BE2A4-5906-4661-92A5-E787840FA28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Tema do Office</vt:lpstr>
      <vt:lpstr>Projeto Integrador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Protótipo da Chave 02 (aprovada)</vt:lpstr>
      <vt:lpstr>PowerPoint Presentation</vt:lpstr>
      <vt:lpstr>Dados do Material - Aço 6150 (Cromo Vanádio)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Integrador</dc:title>
  <dc:creator>MATHEUS FERREIRA ALVES SAY</dc:creator>
  <cp:revision>1</cp:revision>
  <dcterms:created xsi:type="dcterms:W3CDTF">2020-06-18T18:31:03Z</dcterms:created>
  <dcterms:modified xsi:type="dcterms:W3CDTF">2020-06-30T20:28:41Z</dcterms:modified>
</cp:coreProperties>
</file>

<file path=docProps/thumbnail.jpeg>
</file>